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</p:sldIdLst>
  <p:sldSz cy="6858000" cx="9144000"/>
  <p:notesSz cx="6797675" cy="9926625"/>
  <p:embeddedFontLst>
    <p:embeddedFont>
      <p:font typeface="Tahoma"/>
      <p:regular r:id="rId75"/>
      <p:bold r:id="rId76"/>
    </p:embeddedFont>
    <p:embeddedFont>
      <p:font typeface="Quattrocento Sans"/>
      <p:regular r:id="rId77"/>
      <p:bold r:id="rId78"/>
      <p:italic r:id="rId79"/>
      <p:boldItalic r:id="rId80"/>
    </p:embeddedFont>
    <p:embeddedFont>
      <p:font typeface="Century Gothic"/>
      <p:regular r:id="rId81"/>
      <p:bold r:id="rId82"/>
      <p:italic r:id="rId83"/>
      <p:boldItalic r:id="rId8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85" roundtripDataSignature="AMtx7mh6mWQqyAZ12wKMMUNf0tpQDaRE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font" Target="fonts/CenturyGothic-boldItalic.fntdata"/><Relationship Id="rId83" Type="http://schemas.openxmlformats.org/officeDocument/2006/relationships/font" Target="fonts/CenturyGothic-italic.fntdata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85" Type="http://customschemas.google.com/relationships/presentationmetadata" Target="metadata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font" Target="fonts/QuattrocentoSans-boldItalic.fntdata"/><Relationship Id="rId82" Type="http://schemas.openxmlformats.org/officeDocument/2006/relationships/font" Target="fonts/CenturyGothic-bold.fntdata"/><Relationship Id="rId81" Type="http://schemas.openxmlformats.org/officeDocument/2006/relationships/font" Target="fonts/CenturyGothic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font" Target="fonts/Tahoma-regular.fntdata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font" Target="fonts/QuattrocentoSans-regular.fntdata"/><Relationship Id="rId32" Type="http://schemas.openxmlformats.org/officeDocument/2006/relationships/slide" Target="slides/slide27.xml"/><Relationship Id="rId76" Type="http://schemas.openxmlformats.org/officeDocument/2006/relationships/font" Target="fonts/Tahoma-bold.fntdata"/><Relationship Id="rId35" Type="http://schemas.openxmlformats.org/officeDocument/2006/relationships/slide" Target="slides/slide30.xml"/><Relationship Id="rId79" Type="http://schemas.openxmlformats.org/officeDocument/2006/relationships/font" Target="fonts/QuattrocentoSans-italic.fntdata"/><Relationship Id="rId34" Type="http://schemas.openxmlformats.org/officeDocument/2006/relationships/slide" Target="slides/slide29.xml"/><Relationship Id="rId78" Type="http://schemas.openxmlformats.org/officeDocument/2006/relationships/font" Target="fonts/QuattrocentoSans-bold.fntdata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p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10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0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7" name="Google Shape;337;p1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11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1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2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1" name="Google Shape;381;p1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13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6" name="Google Shape;396;p1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14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1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" name="Google Shape;411;p1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5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6" name="Google Shape;426;p1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16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4" name="Google Shape;444;p1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17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7" name="Google Shape;457;p18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18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9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1" name="Google Shape;501;p20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20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5" name="Google Shape;515;p2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21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0" name="Google Shape;530;p2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22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2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2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2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2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2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2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2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2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28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2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9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2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30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30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3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3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3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p3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3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3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3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3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3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3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3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3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3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3" name="Google Shape;743;p38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38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6" name="Google Shape;756;p39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39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4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40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9" name="Google Shape;769;p40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40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4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2" name="Google Shape;782;p4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3" name="Google Shape;783;p41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4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5" name="Google Shape;795;p4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42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4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8" name="Google Shape;808;p4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43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4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1" name="Google Shape;821;p4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2" name="Google Shape;822;p44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4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4" name="Google Shape;834;p4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45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4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7" name="Google Shape;847;p4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p46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8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0" name="Google Shape;860;p4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47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4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3" name="Google Shape;873;p48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4" name="Google Shape;874;p48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4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4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6" name="Google Shape;886;p49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49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5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fr-FR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50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9" name="Google Shape;899;p50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50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5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2" name="Google Shape;912;p5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3" name="Google Shape;913;p51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5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5" name="Google Shape;925;p5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52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8" name="Google Shape;938;p5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9" name="Google Shape;939;p53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5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1" name="Google Shape;951;p5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2" name="Google Shape;952;p54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5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4" name="Google Shape;964;p5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p55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5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7" name="Google Shape;977;p5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8" name="Google Shape;978;p56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p5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0" name="Google Shape;990;p5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57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5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3" name="Google Shape;1003;p58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4" name="Google Shape;1004;p58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59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p5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60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9" name="Google Shape;1029;p60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60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61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2" name="Google Shape;1042;p61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3" name="Google Shape;1043;p61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62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6" name="Google Shape;1056;p62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7" name="Google Shape;1057;p62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63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1" name="Google Shape;1071;p63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63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64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4" name="Google Shape;1084;p64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4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" name="Google Shape;1095;p65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6" name="Google Shape;1096;p65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7" name="Google Shape;1097;p65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9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66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1" name="Google Shape;1111;p66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" name="Google Shape;1112;p66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4" name="Shape 1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5" name="Google Shape;1125;p6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6" name="Google Shape;1126;p6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" name="Google Shape;1127;p67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68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39" name="Google Shape;1139;p68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68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0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69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6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7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7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8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8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:notes"/>
          <p:cNvSpPr/>
          <p:nvPr>
            <p:ph idx="2" type="sldImg"/>
          </p:nvPr>
        </p:nvSpPr>
        <p:spPr>
          <a:xfrm>
            <a:off x="917575" y="744538"/>
            <a:ext cx="4962525" cy="37226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9:notes"/>
          <p:cNvSpPr txBox="1"/>
          <p:nvPr>
            <p:ph idx="1" type="body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9:notes"/>
          <p:cNvSpPr txBox="1"/>
          <p:nvPr>
            <p:ph idx="12" type="sldNum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7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8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8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8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8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8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8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8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8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8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8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8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8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8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72"/>
          <p:cNvSpPr txBox="1"/>
          <p:nvPr>
            <p:ph idx="1" type="body"/>
          </p:nvPr>
        </p:nvSpPr>
        <p:spPr>
          <a:xfrm>
            <a:off x="419780" y="18383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rgbClr val="002060"/>
              </a:buClr>
              <a:buSzPts val="3200"/>
              <a:buChar char="•"/>
              <a:defRPr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rgbClr val="002060"/>
              </a:buClr>
              <a:buSzPts val="2800"/>
              <a:buChar char="–"/>
              <a:defRPr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rgbClr val="002060"/>
              </a:buClr>
              <a:buSzPts val="2400"/>
              <a:buChar char="•"/>
              <a:defRPr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2000"/>
              <a:buChar char="–"/>
              <a:defRPr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ts val="2000"/>
              <a:buChar char="»"/>
              <a:defRPr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72"/>
          <p:cNvSpPr txBox="1"/>
          <p:nvPr>
            <p:ph idx="12" type="sldNum"/>
          </p:nvPr>
        </p:nvSpPr>
        <p:spPr>
          <a:xfrm>
            <a:off x="7024433" y="6392893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22" name="Google Shape;22;p72"/>
          <p:cNvSpPr/>
          <p:nvPr/>
        </p:nvSpPr>
        <p:spPr>
          <a:xfrm>
            <a:off x="1" y="1"/>
            <a:ext cx="7106840" cy="151233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3" name="Google Shape;23;p72"/>
          <p:cNvSpPr txBox="1"/>
          <p:nvPr>
            <p:ph type="title"/>
          </p:nvPr>
        </p:nvSpPr>
        <p:spPr>
          <a:xfrm>
            <a:off x="49091" y="9338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Tahoma"/>
              <a:buNone/>
              <a:defRPr sz="2700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2"/>
          <p:cNvSpPr/>
          <p:nvPr/>
        </p:nvSpPr>
        <p:spPr>
          <a:xfrm rot="-5400000">
            <a:off x="3639504" y="-3546119"/>
            <a:ext cx="45719" cy="7324728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7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7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7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7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7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7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7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7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7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6" name="Google Shape;46;p7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7" name="Google Shape;47;p7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7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" name="Google Shape;54;p7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7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6" name="Google Shape;56;p7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7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7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7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7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7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7" name="Google Shape;67;p7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8" name="Google Shape;68;p7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7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7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7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7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7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5.jpg"/><Relationship Id="rId10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24.png"/><Relationship Id="rId9" Type="http://schemas.openxmlformats.org/officeDocument/2006/relationships/image" Target="../media/image8.jpg"/><Relationship Id="rId5" Type="http://schemas.openxmlformats.org/officeDocument/2006/relationships/image" Target="../media/image21.gif"/><Relationship Id="rId6" Type="http://schemas.openxmlformats.org/officeDocument/2006/relationships/image" Target="../media/image3.jpg"/><Relationship Id="rId7" Type="http://schemas.openxmlformats.org/officeDocument/2006/relationships/image" Target="../media/image2.jpg"/><Relationship Id="rId8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22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9.jpg"/><Relationship Id="rId10" Type="http://schemas.openxmlformats.org/officeDocument/2006/relationships/image" Target="../media/image8.jpg"/><Relationship Id="rId1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1.jpg"/><Relationship Id="rId5" Type="http://schemas.openxmlformats.org/officeDocument/2006/relationships/image" Target="../media/image17.png"/><Relationship Id="rId6" Type="http://schemas.openxmlformats.org/officeDocument/2006/relationships/image" Target="../media/image33.png"/><Relationship Id="rId7" Type="http://schemas.openxmlformats.org/officeDocument/2006/relationships/image" Target="../media/image3.jpg"/><Relationship Id="rId8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31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0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31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31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0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image" Target="../media/image39.png"/><Relationship Id="rId9" Type="http://schemas.openxmlformats.org/officeDocument/2006/relationships/image" Target="../media/image9.jpg"/><Relationship Id="rId5" Type="http://schemas.openxmlformats.org/officeDocument/2006/relationships/image" Target="../media/image3.jpg"/><Relationship Id="rId6" Type="http://schemas.openxmlformats.org/officeDocument/2006/relationships/image" Target="../media/image2.jpg"/><Relationship Id="rId7" Type="http://schemas.openxmlformats.org/officeDocument/2006/relationships/image" Target="../media/image1.jpg"/><Relationship Id="rId8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2.png"/><Relationship Id="rId4" Type="http://schemas.openxmlformats.org/officeDocument/2006/relationships/image" Target="../media/image27.png"/><Relationship Id="rId5" Type="http://schemas.openxmlformats.org/officeDocument/2006/relationships/image" Target="../media/image3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8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29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0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25.xml.rels><?xml version="1.0" encoding="UTF-8" standalone="yes"?><Relationships xmlns="http://schemas.openxmlformats.org/package/2006/relationships"><Relationship Id="rId11" Type="http://schemas.openxmlformats.org/officeDocument/2006/relationships/image" Target="../media/image48.png"/><Relationship Id="rId10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7.png"/><Relationship Id="rId4" Type="http://schemas.openxmlformats.org/officeDocument/2006/relationships/image" Target="../media/image43.png"/><Relationship Id="rId9" Type="http://schemas.openxmlformats.org/officeDocument/2006/relationships/image" Target="../media/image9.jpg"/><Relationship Id="rId5" Type="http://schemas.openxmlformats.org/officeDocument/2006/relationships/image" Target="../media/image3.jpg"/><Relationship Id="rId6" Type="http://schemas.openxmlformats.org/officeDocument/2006/relationships/image" Target="../media/image2.jpg"/><Relationship Id="rId7" Type="http://schemas.openxmlformats.org/officeDocument/2006/relationships/image" Target="../media/image1.jpg"/><Relationship Id="rId8" Type="http://schemas.openxmlformats.org/officeDocument/2006/relationships/image" Target="../media/image8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7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4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9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4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png"/><Relationship Id="rId4" Type="http://schemas.openxmlformats.org/officeDocument/2006/relationships/image" Target="../media/image26.png"/><Relationship Id="rId5" Type="http://schemas.openxmlformats.org/officeDocument/2006/relationships/image" Target="../media/image11.png"/><Relationship Id="rId6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2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8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1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3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5.png"/><Relationship Id="rId4" Type="http://schemas.openxmlformats.org/officeDocument/2006/relationships/image" Target="../media/image3.jp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1.jpg"/><Relationship Id="rId7" Type="http://schemas.openxmlformats.org/officeDocument/2006/relationships/image" Target="../media/image8.jpg"/><Relationship Id="rId8" Type="http://schemas.openxmlformats.org/officeDocument/2006/relationships/image" Target="../media/image9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85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50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45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49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46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0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83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56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57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2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3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7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1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6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5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5.png"/><Relationship Id="rId4" Type="http://schemas.openxmlformats.org/officeDocument/2006/relationships/image" Target="../media/image75.jpg"/><Relationship Id="rId5" Type="http://schemas.openxmlformats.org/officeDocument/2006/relationships/image" Target="../media/image12.jpg"/><Relationship Id="rId6" Type="http://schemas.openxmlformats.org/officeDocument/2006/relationships/image" Target="../media/image14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4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2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80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9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68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82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0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1.xml.rels><?xml version="1.0" encoding="UTF-8" standalone="yes"?><Relationships xmlns="http://schemas.openxmlformats.org/package/2006/relationships"><Relationship Id="rId10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7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2.xml.rels><?xml version="1.0" encoding="UTF-8" standalone="yes"?><Relationships xmlns="http://schemas.openxmlformats.org/package/2006/relationships"><Relationship Id="rId11" Type="http://schemas.openxmlformats.org/officeDocument/2006/relationships/image" Target="../media/image76.png"/><Relationship Id="rId10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4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81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9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8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84.pn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Relationship Id="rId4" Type="http://schemas.openxmlformats.org/officeDocument/2006/relationships/image" Target="../media/image2.jpg"/><Relationship Id="rId5" Type="http://schemas.openxmlformats.org/officeDocument/2006/relationships/image" Target="../media/image1.jpg"/><Relationship Id="rId6" Type="http://schemas.openxmlformats.org/officeDocument/2006/relationships/image" Target="../media/image8.jpg"/><Relationship Id="rId7" Type="http://schemas.openxmlformats.org/officeDocument/2006/relationships/image" Target="../media/image9.jpg"/><Relationship Id="rId8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1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6" name="Google Shape;96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7" name="Google Shape;97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8" name="Google Shape;98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9" name="Google Shape;99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01" name="Google Shape;101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2" name="Google Shape;102;p1"/>
          <p:cNvSpPr txBox="1"/>
          <p:nvPr/>
        </p:nvSpPr>
        <p:spPr>
          <a:xfrm>
            <a:off x="899592" y="2780928"/>
            <a:ext cx="7272807" cy="27392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CODIR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Point d’étape NexSIS</a:t>
            </a:r>
            <a:endParaRPr b="1" i="0" sz="5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03 mai 2023</a:t>
            </a:r>
            <a:endParaRPr b="1" i="1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0337" y="1143682"/>
            <a:ext cx="8175877" cy="3151522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10"/>
          <p:cNvSpPr txBox="1"/>
          <p:nvPr/>
        </p:nvSpPr>
        <p:spPr>
          <a:xfrm>
            <a:off x="8061267" y="3068960"/>
            <a:ext cx="999307" cy="646331"/>
          </a:xfrm>
          <a:prstGeom prst="rect">
            <a:avLst/>
          </a:prstGeom>
          <a:solidFill>
            <a:srgbClr val="F2DADA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Création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d’une affaire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le </a:t>
            </a:r>
            <a:r>
              <a:rPr b="1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SGA</a:t>
            </a:r>
            <a:endParaRPr/>
          </a:p>
        </p:txBody>
      </p:sp>
      <p:sp>
        <p:nvSpPr>
          <p:cNvPr id="296" name="Google Shape;296;p10"/>
          <p:cNvSpPr/>
          <p:nvPr/>
        </p:nvSpPr>
        <p:spPr>
          <a:xfrm>
            <a:off x="7886701" y="2636912"/>
            <a:ext cx="125963" cy="1581539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7" name="Google Shape;297;p10"/>
          <p:cNvCxnSpPr/>
          <p:nvPr/>
        </p:nvCxnSpPr>
        <p:spPr>
          <a:xfrm rot="10800000">
            <a:off x="-53208" y="4415726"/>
            <a:ext cx="9240563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dash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grpSp>
        <p:nvGrpSpPr>
          <p:cNvPr id="298" name="Google Shape;298;p10"/>
          <p:cNvGrpSpPr/>
          <p:nvPr/>
        </p:nvGrpSpPr>
        <p:grpSpPr>
          <a:xfrm>
            <a:off x="425079" y="4677180"/>
            <a:ext cx="8663844" cy="1992180"/>
            <a:chOff x="425079" y="4461156"/>
            <a:chExt cx="8663844" cy="1992180"/>
          </a:xfrm>
        </p:grpSpPr>
        <p:sp>
          <p:nvSpPr>
            <p:cNvPr id="299" name="Google Shape;299;p10"/>
            <p:cNvSpPr/>
            <p:nvPr/>
          </p:nvSpPr>
          <p:spPr>
            <a:xfrm>
              <a:off x="1528333" y="5805294"/>
              <a:ext cx="958304" cy="300912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0"/>
            <p:cNvSpPr/>
            <p:nvPr/>
          </p:nvSpPr>
          <p:spPr>
            <a:xfrm>
              <a:off x="1451710" y="5836059"/>
              <a:ext cx="958304" cy="300912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2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01" name="Google Shape;301;p10"/>
            <p:cNvCxnSpPr/>
            <p:nvPr/>
          </p:nvCxnSpPr>
          <p:spPr>
            <a:xfrm flipH="1">
              <a:off x="1893028" y="6287938"/>
              <a:ext cx="649588" cy="7022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stealth"/>
              <a:tailEnd len="sm" w="sm" type="none"/>
            </a:ln>
          </p:spPr>
        </p:cxnSp>
        <p:pic>
          <p:nvPicPr>
            <p:cNvPr id="302" name="Google Shape;302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069595" y="4461157"/>
              <a:ext cx="369402" cy="4799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3" name="Google Shape;303;p10"/>
            <p:cNvSpPr txBox="1"/>
            <p:nvPr/>
          </p:nvSpPr>
          <p:spPr>
            <a:xfrm>
              <a:off x="4507577" y="4461156"/>
              <a:ext cx="1440715" cy="3000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3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RSR : Couches SIG</a:t>
              </a:r>
              <a:endParaRPr/>
            </a:p>
          </p:txBody>
        </p:sp>
        <p:cxnSp>
          <p:nvCxnSpPr>
            <p:cNvPr id="304" name="Google Shape;304;p10"/>
            <p:cNvCxnSpPr/>
            <p:nvPr/>
          </p:nvCxnSpPr>
          <p:spPr>
            <a:xfrm flipH="1">
              <a:off x="2456284" y="4875062"/>
              <a:ext cx="1613311" cy="412498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305" name="Google Shape;305;p10"/>
            <p:cNvSpPr/>
            <p:nvPr/>
          </p:nvSpPr>
          <p:spPr>
            <a:xfrm>
              <a:off x="1650297" y="5287560"/>
              <a:ext cx="714377" cy="413213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SDIS 83</a:t>
              </a:r>
              <a:endParaRPr/>
            </a:p>
          </p:txBody>
        </p:sp>
        <p:sp>
          <p:nvSpPr>
            <p:cNvPr id="306" name="Google Shape;306;p10"/>
            <p:cNvSpPr/>
            <p:nvPr/>
          </p:nvSpPr>
          <p:spPr>
            <a:xfrm>
              <a:off x="3166328" y="5287559"/>
              <a:ext cx="714377" cy="413905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24406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SAMU 83</a:t>
              </a:r>
              <a:endParaRPr/>
            </a:p>
          </p:txBody>
        </p:sp>
        <p:sp>
          <p:nvSpPr>
            <p:cNvPr id="307" name="Google Shape;307;p10"/>
            <p:cNvSpPr/>
            <p:nvPr/>
          </p:nvSpPr>
          <p:spPr>
            <a:xfrm>
              <a:off x="4794602" y="5287560"/>
              <a:ext cx="775774" cy="413213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1D1B1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7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POLICE</a:t>
              </a:r>
              <a:r>
                <a:rPr b="1" lang="fr-FR" sz="67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/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7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GENDARMERIE</a:t>
              </a:r>
              <a:endParaRPr b="1" sz="675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0"/>
            <p:cNvSpPr/>
            <p:nvPr/>
          </p:nvSpPr>
          <p:spPr>
            <a:xfrm>
              <a:off x="6348025" y="5287559"/>
              <a:ext cx="714377" cy="427258"/>
            </a:xfrm>
            <a:prstGeom prst="roundRect">
              <a:avLst>
                <a:gd fmla="val 16667" name="adj"/>
              </a:avLst>
            </a:prstGeom>
            <a:noFill/>
            <a:ln cap="flat" cmpd="sng" w="25400">
              <a:solidFill>
                <a:srgbClr val="97480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5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Autres(s):</a:t>
              </a:r>
              <a:endParaRPr/>
            </a:p>
            <a:p>
              <a:pPr indent="-128588" lvl="0" marL="128588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5"/>
                <a:buFont typeface="Arial"/>
                <a:buChar char="•"/>
              </a:pPr>
              <a:r>
                <a:rPr b="1" lang="fr-FR" sz="5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VINCI</a:t>
              </a:r>
              <a:endParaRPr/>
            </a:p>
            <a:p>
              <a:pPr indent="-128588" lvl="0" marL="128588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5"/>
                <a:buFont typeface="Arial"/>
                <a:buChar char="•"/>
              </a:pPr>
              <a:r>
                <a:rPr b="1" lang="fr-FR" sz="5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DIRMED</a:t>
              </a:r>
              <a:endParaRPr/>
            </a:p>
            <a:p>
              <a:pPr indent="-128588" lvl="0" marL="128588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5"/>
                <a:buFont typeface="Arial"/>
                <a:buChar char="•"/>
              </a:pPr>
              <a:r>
                <a:rPr b="1" lang="fr-FR" sz="5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ETC</a:t>
              </a:r>
              <a:endParaRPr/>
            </a:p>
          </p:txBody>
        </p:sp>
        <p:cxnSp>
          <p:nvCxnSpPr>
            <p:cNvPr id="309" name="Google Shape;309;p10"/>
            <p:cNvCxnSpPr/>
            <p:nvPr/>
          </p:nvCxnSpPr>
          <p:spPr>
            <a:xfrm flipH="1">
              <a:off x="3625444" y="4976413"/>
              <a:ext cx="444151" cy="288816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10" name="Google Shape;310;p10"/>
            <p:cNvCxnSpPr/>
            <p:nvPr/>
          </p:nvCxnSpPr>
          <p:spPr>
            <a:xfrm>
              <a:off x="4438996" y="4976413"/>
              <a:ext cx="336347" cy="325404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cxnSp>
          <p:nvCxnSpPr>
            <p:cNvPr id="311" name="Google Shape;311;p10"/>
            <p:cNvCxnSpPr/>
            <p:nvPr/>
          </p:nvCxnSpPr>
          <p:spPr>
            <a:xfrm>
              <a:off x="4446027" y="4860021"/>
              <a:ext cx="1775159" cy="405209"/>
            </a:xfrm>
            <a:prstGeom prst="straightConnector1">
              <a:avLst/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312" name="Google Shape;312;p10"/>
            <p:cNvSpPr/>
            <p:nvPr/>
          </p:nvSpPr>
          <p:spPr>
            <a:xfrm>
              <a:off x="1367961" y="5881332"/>
              <a:ext cx="958304" cy="300912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-214313" lvl="0" marL="214313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25"/>
                <a:buFont typeface="Arial"/>
                <a:buChar char="•"/>
              </a:pPr>
              <a:r>
                <a:rPr lang="fr-FR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Missions (s)</a:t>
              </a:r>
              <a:endParaRPr/>
            </a:p>
          </p:txBody>
        </p:sp>
        <p:cxnSp>
          <p:nvCxnSpPr>
            <p:cNvPr id="313" name="Google Shape;313;p10"/>
            <p:cNvCxnSpPr>
              <a:stCxn id="305" idx="1"/>
            </p:cNvCxnSpPr>
            <p:nvPr/>
          </p:nvCxnSpPr>
          <p:spPr>
            <a:xfrm flipH="1">
              <a:off x="1000797" y="5494167"/>
              <a:ext cx="649500" cy="690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4" name="Google Shape;314;p10"/>
            <p:cNvCxnSpPr/>
            <p:nvPr/>
          </p:nvCxnSpPr>
          <p:spPr>
            <a:xfrm>
              <a:off x="1000709" y="5494166"/>
              <a:ext cx="0" cy="490382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15" name="Google Shape;315;p10"/>
            <p:cNvCxnSpPr/>
            <p:nvPr/>
          </p:nvCxnSpPr>
          <p:spPr>
            <a:xfrm rot="10800000">
              <a:off x="1000708" y="5984548"/>
              <a:ext cx="367253" cy="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stealth"/>
              <a:tailEnd len="sm" w="sm" type="none"/>
            </a:ln>
          </p:spPr>
        </p:cxnSp>
        <p:sp>
          <p:nvSpPr>
            <p:cNvPr id="316" name="Google Shape;316;p10"/>
            <p:cNvSpPr txBox="1"/>
            <p:nvPr/>
          </p:nvSpPr>
          <p:spPr>
            <a:xfrm rot="-826211">
              <a:off x="3161256" y="4902071"/>
              <a:ext cx="362600" cy="213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788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SGO</a:t>
              </a:r>
              <a:endParaRPr/>
            </a:p>
          </p:txBody>
        </p:sp>
        <p:sp>
          <p:nvSpPr>
            <p:cNvPr id="317" name="Google Shape;317;p10"/>
            <p:cNvSpPr txBox="1"/>
            <p:nvPr/>
          </p:nvSpPr>
          <p:spPr>
            <a:xfrm rot="-1792196">
              <a:off x="3647928" y="4969564"/>
              <a:ext cx="362600" cy="213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788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SGO</a:t>
              </a:r>
              <a:endParaRPr/>
            </a:p>
          </p:txBody>
        </p:sp>
        <p:sp>
          <p:nvSpPr>
            <p:cNvPr id="318" name="Google Shape;318;p10"/>
            <p:cNvSpPr txBox="1"/>
            <p:nvPr/>
          </p:nvSpPr>
          <p:spPr>
            <a:xfrm rot="2764493">
              <a:off x="4444288" y="4974517"/>
              <a:ext cx="362600" cy="213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788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SGO</a:t>
              </a:r>
              <a:endParaRPr/>
            </a:p>
          </p:txBody>
        </p:sp>
        <p:sp>
          <p:nvSpPr>
            <p:cNvPr id="319" name="Google Shape;319;p10"/>
            <p:cNvSpPr txBox="1"/>
            <p:nvPr/>
          </p:nvSpPr>
          <p:spPr>
            <a:xfrm rot="788252">
              <a:off x="4955089" y="4867997"/>
              <a:ext cx="362600" cy="2135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788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SGO</a:t>
              </a:r>
              <a:endParaRPr/>
            </a:p>
          </p:txBody>
        </p:sp>
        <p:sp>
          <p:nvSpPr>
            <p:cNvPr id="320" name="Google Shape;320;p10"/>
            <p:cNvSpPr txBox="1"/>
            <p:nvPr/>
          </p:nvSpPr>
          <p:spPr>
            <a:xfrm rot="-5400000">
              <a:off x="57029" y="5788020"/>
              <a:ext cx="966931" cy="2308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Proposition  OPS</a:t>
              </a:r>
              <a:endParaRPr/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7869742" y="4461157"/>
              <a:ext cx="125963" cy="1365627"/>
            </a:xfrm>
            <a:prstGeom prst="rightBrace">
              <a:avLst>
                <a:gd fmla="val 8333" name="adj1"/>
                <a:gd fmla="val 50000" name="adj2"/>
              </a:avLst>
            </a:prstGeom>
            <a:noFill/>
            <a:ln cap="flat" cmpd="sng" w="9525">
              <a:solidFill>
                <a:srgbClr val="4A7DB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0"/>
            <p:cNvSpPr txBox="1"/>
            <p:nvPr/>
          </p:nvSpPr>
          <p:spPr>
            <a:xfrm>
              <a:off x="8045045" y="4817070"/>
              <a:ext cx="1043877" cy="646331"/>
            </a:xfrm>
            <a:prstGeom prst="rect">
              <a:avLst/>
            </a:prstGeom>
            <a:solidFill>
              <a:srgbClr val="F2DADA"/>
            </a:solidFill>
            <a:ln cap="flat" cmpd="sng" w="381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Envoi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vers les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SGO</a:t>
              </a:r>
              <a:r>
                <a:rPr lang="fr-FR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Abonnés</a:t>
              </a:r>
              <a:endParaRPr/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3967627" y="6044027"/>
              <a:ext cx="1079899" cy="409309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-214313" lvl="0" marL="214313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25"/>
                <a:buFont typeface="Arial"/>
                <a:buChar char="•"/>
              </a:pPr>
              <a:r>
                <a:rPr lang="fr-FR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Compétence (s)</a:t>
              </a:r>
              <a:endParaRPr/>
            </a:p>
            <a:p>
              <a:pPr indent="-214313" lvl="0" marL="214313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25"/>
                <a:buFont typeface="Arial"/>
                <a:buChar char="•"/>
              </a:pPr>
              <a:r>
                <a:rPr lang="fr-FR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Personnel (s) </a:t>
              </a:r>
              <a:endParaRPr/>
            </a:p>
          </p:txBody>
        </p:sp>
        <p:pic>
          <p:nvPicPr>
            <p:cNvPr id="324" name="Google Shape;324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251280" y="6168509"/>
              <a:ext cx="286916" cy="189365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25" name="Google Shape;325;p10"/>
            <p:cNvCxnSpPr/>
            <p:nvPr/>
          </p:nvCxnSpPr>
          <p:spPr>
            <a:xfrm>
              <a:off x="1893028" y="6173039"/>
              <a:ext cx="716" cy="11841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6" name="Google Shape;326;p10"/>
            <p:cNvSpPr/>
            <p:nvPr/>
          </p:nvSpPr>
          <p:spPr>
            <a:xfrm>
              <a:off x="2536990" y="6087509"/>
              <a:ext cx="1068473" cy="330722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-214313" lvl="0" marL="214313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25"/>
                <a:buFont typeface="Arial"/>
                <a:buChar char="•"/>
              </a:pPr>
              <a:r>
                <a:rPr lang="fr-FR" sz="825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Engin(s)</a:t>
              </a:r>
              <a:endParaRPr/>
            </a:p>
          </p:txBody>
        </p:sp>
        <p:cxnSp>
          <p:nvCxnSpPr>
            <p:cNvPr id="327" name="Google Shape;327;p10"/>
            <p:cNvCxnSpPr/>
            <p:nvPr/>
          </p:nvCxnSpPr>
          <p:spPr>
            <a:xfrm rot="10800000">
              <a:off x="3605463" y="6291745"/>
              <a:ext cx="367253" cy="0"/>
            </a:xfrm>
            <a:prstGeom prst="straightConnector1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med" w="med" type="stealth"/>
              <a:tailEnd len="sm" w="sm" type="none"/>
            </a:ln>
          </p:spPr>
        </p:cxnSp>
      </p:grpSp>
      <p:grpSp>
        <p:nvGrpSpPr>
          <p:cNvPr id="328" name="Google Shape;328;p10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329" name="Google Shape;329;p1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330" name="Google Shape;330;p1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331" name="Google Shape;331;p1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332" name="Google Shape;332;p1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10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334" name="Google Shape;334;p10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oogle Shape;340;p11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341" name="Google Shape;341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342" name="Google Shape;342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343" name="Google Shape;343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344" name="Google Shape;344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5" name="Google Shape;345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346" name="Google Shape;346;p1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47" name="Google Shape;347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8632" y="3140968"/>
            <a:ext cx="1614486" cy="3096345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11"/>
          <p:cNvSpPr txBox="1"/>
          <p:nvPr/>
        </p:nvSpPr>
        <p:spPr>
          <a:xfrm>
            <a:off x="2915816" y="1772816"/>
            <a:ext cx="6156684" cy="2169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 paramétrage permet 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L’intégration des </a:t>
            </a: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départs réflexes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Clarifie les situations qui nécessitent une </a:t>
            </a: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régulation préalable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Favorise la recherche du </a:t>
            </a:r>
            <a:r>
              <a:rPr b="1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vecteur le plus rapide</a:t>
            </a:r>
            <a:r>
              <a:rPr b="0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selon la gravité de l’évènement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b="0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L’information des partenaires</a:t>
            </a:r>
            <a:endParaRPr b="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1"/>
          <p:cNvSpPr txBox="1"/>
          <p:nvPr/>
        </p:nvSpPr>
        <p:spPr>
          <a:xfrm>
            <a:off x="3635896" y="4542129"/>
            <a:ext cx="5184576" cy="55399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 millions de combinaisons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(Nature de fait / Type de lieux / Risques et Menaces / Médico Secouriste)</a:t>
            </a:r>
            <a:endParaRPr b="0" i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3707904" y="5733255"/>
            <a:ext cx="5184576" cy="971271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 en cours avec SD SANTE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Réunions avec partenaires à prévoir pour évolution des départs réflexes</a:t>
            </a:r>
            <a:endParaRPr i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1870144" y="6453336"/>
            <a:ext cx="626674" cy="251191"/>
          </a:xfrm>
          <a:prstGeom prst="roundRect">
            <a:avLst>
              <a:gd fmla="val 16667" name="adj"/>
            </a:avLst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FAIBLE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1107535" y="6453336"/>
            <a:ext cx="626674" cy="251191"/>
          </a:xfrm>
          <a:prstGeom prst="roundRect">
            <a:avLst>
              <a:gd fmla="val 16667" name="adj"/>
            </a:avLst>
          </a:prstGeom>
          <a:solidFill>
            <a:srgbClr val="FFC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MOYEN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344926" y="6453336"/>
            <a:ext cx="626674" cy="251191"/>
          </a:xfrm>
          <a:prstGeom prst="roundRect">
            <a:avLst>
              <a:gd fmla="val 16667" name="adj"/>
            </a:avLst>
          </a:prstGeom>
          <a:solidFill>
            <a:srgbClr val="92D05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ÉLEVÉ</a:t>
            </a:r>
            <a:endParaRPr sz="10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1"/>
          <p:cNvSpPr txBox="1"/>
          <p:nvPr/>
        </p:nvSpPr>
        <p:spPr>
          <a:xfrm>
            <a:off x="385927" y="1225833"/>
            <a:ext cx="1826141" cy="46166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RSR / CISU</a:t>
            </a:r>
            <a:endParaRPr b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2"/>
          <p:cNvSpPr txBox="1"/>
          <p:nvPr/>
        </p:nvSpPr>
        <p:spPr>
          <a:xfrm>
            <a:off x="526368" y="2950045"/>
            <a:ext cx="8208912" cy="6104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0"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13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12"/>
          <p:cNvSpPr txBox="1"/>
          <p:nvPr/>
        </p:nvSpPr>
        <p:spPr>
          <a:xfrm>
            <a:off x="313532" y="2371984"/>
            <a:ext cx="8208912" cy="383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 1424-2 du CGCT</a:t>
            </a:r>
            <a:r>
              <a:rPr b="0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533" y="2770512"/>
            <a:ext cx="6357319" cy="2479227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12"/>
          <p:cNvSpPr txBox="1"/>
          <p:nvPr/>
        </p:nvSpPr>
        <p:spPr>
          <a:xfrm>
            <a:off x="2206744" y="1340768"/>
            <a:ext cx="4600683" cy="5078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ZOOM sur les missions du SDIS</a:t>
            </a:r>
            <a:endParaRPr/>
          </a:p>
        </p:txBody>
      </p:sp>
      <p:sp>
        <p:nvSpPr>
          <p:cNvPr id="364" name="Google Shape;364;p12"/>
          <p:cNvSpPr txBox="1"/>
          <p:nvPr/>
        </p:nvSpPr>
        <p:spPr>
          <a:xfrm>
            <a:off x="4652530" y="4326794"/>
            <a:ext cx="2944118" cy="1673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5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DEPARTS REFLEXES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0" lang="fr-FR" sz="13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Arrêté 2015 et circulaires 2015 et 2016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0" sz="825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28588" lvl="0" marL="1285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825"/>
              <a:buFont typeface="Arial"/>
              <a:buChar char="•"/>
            </a:pPr>
            <a:r>
              <a:rPr b="0" lang="fr-FR" sz="825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Situations cliniques particulières</a:t>
            </a:r>
            <a:endParaRPr/>
          </a:p>
          <a:p>
            <a:pPr indent="-128588" lvl="0" marL="1285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825"/>
              <a:buFont typeface="Arial"/>
              <a:buChar char="•"/>
            </a:pPr>
            <a:r>
              <a:rPr b="0" lang="fr-FR" sz="825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Circonstances particulières</a:t>
            </a:r>
            <a:endParaRPr/>
          </a:p>
          <a:p>
            <a:pPr indent="-128588" lvl="0" marL="1285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2"/>
              </a:buClr>
              <a:buSzPts val="825"/>
              <a:buFont typeface="Arial"/>
              <a:buChar char="•"/>
            </a:pPr>
            <a:r>
              <a:rPr b="0" lang="fr-FR" sz="825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Environnement et lieu de survenue de la détresse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0" sz="825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5" name="Google Shape;365;p12"/>
          <p:cNvGrpSpPr/>
          <p:nvPr/>
        </p:nvGrpSpPr>
        <p:grpSpPr>
          <a:xfrm>
            <a:off x="7596648" y="4449832"/>
            <a:ext cx="1173506" cy="1674407"/>
            <a:chOff x="6444208" y="3573016"/>
            <a:chExt cx="2374190" cy="3040040"/>
          </a:xfrm>
        </p:grpSpPr>
        <p:pic>
          <p:nvPicPr>
            <p:cNvPr id="366" name="Google Shape;366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70840" y="3851168"/>
              <a:ext cx="2047558" cy="2761888"/>
            </a:xfrm>
            <a:prstGeom prst="rect">
              <a:avLst/>
            </a:prstGeom>
            <a:noFill/>
            <a:ln>
              <a:noFill/>
            </a:ln>
            <a:effectLst>
              <a:outerShdw blurRad="292100" rotWithShape="0" algn="tl" dir="2700000" dist="139700">
                <a:srgbClr val="333333">
                  <a:alpha val="64705"/>
                </a:srgbClr>
              </a:outerShdw>
            </a:effectLst>
          </p:spPr>
        </p:pic>
        <p:pic>
          <p:nvPicPr>
            <p:cNvPr id="367" name="Google Shape;367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560680" y="3747284"/>
              <a:ext cx="2067046" cy="2698050"/>
            </a:xfrm>
            <a:prstGeom prst="rect">
              <a:avLst/>
            </a:prstGeom>
            <a:noFill/>
            <a:ln>
              <a:noFill/>
            </a:ln>
            <a:effectLst>
              <a:outerShdw blurRad="292100" rotWithShape="0" algn="tl" dir="2700000" dist="139700">
                <a:srgbClr val="333333">
                  <a:alpha val="64705"/>
                </a:srgbClr>
              </a:outerShdw>
            </a:effectLst>
          </p:spPr>
        </p:pic>
        <p:pic>
          <p:nvPicPr>
            <p:cNvPr id="368" name="Google Shape;368;p1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444208" y="3573016"/>
              <a:ext cx="2047558" cy="2744521"/>
            </a:xfrm>
            <a:prstGeom prst="rect">
              <a:avLst/>
            </a:prstGeom>
            <a:noFill/>
            <a:ln>
              <a:noFill/>
            </a:ln>
            <a:effectLst>
              <a:outerShdw blurRad="292100" rotWithShape="0" algn="tl" dir="2700000" dist="139700">
                <a:srgbClr val="333333">
                  <a:alpha val="64705"/>
                </a:srgbClr>
              </a:outerShdw>
            </a:effectLst>
          </p:spPr>
        </p:pic>
      </p:grpSp>
      <p:sp>
        <p:nvSpPr>
          <p:cNvPr id="369" name="Google Shape;369;p12"/>
          <p:cNvSpPr/>
          <p:nvPr/>
        </p:nvSpPr>
        <p:spPr>
          <a:xfrm>
            <a:off x="219288" y="4083841"/>
            <a:ext cx="3735752" cy="1261241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0" name="Google Shape;370;p12"/>
          <p:cNvCxnSpPr/>
          <p:nvPr/>
        </p:nvCxnSpPr>
        <p:spPr>
          <a:xfrm flipH="1" rot="10800000">
            <a:off x="4040765" y="4749530"/>
            <a:ext cx="377224" cy="8018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</p:cxnSp>
      <p:sp>
        <p:nvSpPr>
          <p:cNvPr id="371" name="Google Shape;371;p12"/>
          <p:cNvSpPr/>
          <p:nvPr/>
        </p:nvSpPr>
        <p:spPr>
          <a:xfrm>
            <a:off x="4543425" y="4161114"/>
            <a:ext cx="4442115" cy="2148206"/>
          </a:xfrm>
          <a:prstGeom prst="roundRect">
            <a:avLst>
              <a:gd fmla="val 16667" name="adj"/>
            </a:avLst>
          </a:prstGeom>
          <a:noFill/>
          <a:ln cap="flat" cmpd="sng" w="25400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2" name="Google Shape;372;p12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373" name="Google Shape;373;p1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374" name="Google Shape;374;p1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375" name="Google Shape;375;p1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376" name="Google Shape;376;p12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7" name="Google Shape;377;p12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378" name="Google Shape;378;p12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13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385" name="Google Shape;385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386" name="Google Shape;386;p1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387" name="Google Shape;387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388" name="Google Shape;388;p1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9" name="Google Shape;389;p1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390" name="Google Shape;390;p1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91" name="Google Shape;391;p13"/>
          <p:cNvGrpSpPr/>
          <p:nvPr/>
        </p:nvGrpSpPr>
        <p:grpSpPr>
          <a:xfrm>
            <a:off x="755576" y="1113255"/>
            <a:ext cx="7899705" cy="5744745"/>
            <a:chOff x="463721" y="1160724"/>
            <a:chExt cx="8191560" cy="5996797"/>
          </a:xfrm>
        </p:grpSpPr>
        <p:pic>
          <p:nvPicPr>
            <p:cNvPr id="392" name="Google Shape;392;p1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63721" y="1160724"/>
              <a:ext cx="8190086" cy="4749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Google Shape;393;p13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63721" y="1613930"/>
              <a:ext cx="8191560" cy="55435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14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400" name="Google Shape;400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401" name="Google Shape;401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402" name="Google Shape;402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403" name="Google Shape;403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4" name="Google Shape;404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405" name="Google Shape;405;p1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6" name="Google Shape;406;p14"/>
          <p:cNvGrpSpPr/>
          <p:nvPr/>
        </p:nvGrpSpPr>
        <p:grpSpPr>
          <a:xfrm>
            <a:off x="827584" y="1196752"/>
            <a:ext cx="7636671" cy="5563983"/>
            <a:chOff x="463721" y="1124744"/>
            <a:chExt cx="8190086" cy="6428079"/>
          </a:xfrm>
        </p:grpSpPr>
        <p:pic>
          <p:nvPicPr>
            <p:cNvPr id="407" name="Google Shape;407;p1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63721" y="1124744"/>
              <a:ext cx="8190086" cy="4749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14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463721" y="1556792"/>
              <a:ext cx="8182035" cy="599603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4" name="Google Shape;414;p15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415" name="Google Shape;415;p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416" name="Google Shape;416;p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417" name="Google Shape;417;p1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418" name="Google Shape;418;p1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Google Shape;419;p1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420" name="Google Shape;420;p1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1" name="Google Shape;421;p15"/>
          <p:cNvGrpSpPr/>
          <p:nvPr/>
        </p:nvGrpSpPr>
        <p:grpSpPr>
          <a:xfrm>
            <a:off x="899592" y="1268760"/>
            <a:ext cx="7704856" cy="5400600"/>
            <a:chOff x="565757" y="1369846"/>
            <a:chExt cx="8199035" cy="6098962"/>
          </a:xfrm>
        </p:grpSpPr>
        <p:pic>
          <p:nvPicPr>
            <p:cNvPr id="422" name="Google Shape;422;p1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67563" y="1369846"/>
              <a:ext cx="8197229" cy="4749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3" name="Google Shape;423;p1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5757" y="1772816"/>
              <a:ext cx="8199035" cy="569599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6"/>
          <p:cNvSpPr txBox="1"/>
          <p:nvPr/>
        </p:nvSpPr>
        <p:spPr>
          <a:xfrm>
            <a:off x="522785" y="1968746"/>
            <a:ext cx="820891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paramétrage permet de définir les </a:t>
            </a:r>
            <a:r>
              <a:rPr b="1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plans de réponses opérationnelles </a:t>
            </a:r>
            <a:r>
              <a:rPr b="0"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Quelles seront les missions recherchées par le moteur selon les situations </a:t>
            </a:r>
            <a:endParaRPr b="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(</a:t>
            </a:r>
            <a:r>
              <a:rPr b="0" i="1"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Nature de fait / Type de lieux / Risques et Menaces / Médico Secouriste)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16"/>
          <p:cNvSpPr/>
          <p:nvPr/>
        </p:nvSpPr>
        <p:spPr>
          <a:xfrm>
            <a:off x="2048634" y="5700866"/>
            <a:ext cx="5287037" cy="536446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FC3FF"/>
              </a:gs>
              <a:gs pos="35000">
                <a:srgbClr val="BDD5FF"/>
              </a:gs>
              <a:gs pos="100000">
                <a:srgbClr val="E4EEFF"/>
              </a:gs>
            </a:gsLst>
            <a:lin ang="16200000" scaled="0"/>
          </a:gra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 en cours visant à intégrer a minima  les plans de réponses actuels (avec réajustement) + intégration des autres situations</a:t>
            </a:r>
            <a:endParaRPr/>
          </a:p>
        </p:txBody>
      </p:sp>
      <p:pic>
        <p:nvPicPr>
          <p:cNvPr id="431" name="Google Shape;43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779" y="3527124"/>
            <a:ext cx="4150682" cy="1878137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16"/>
          <p:cNvSpPr txBox="1"/>
          <p:nvPr/>
        </p:nvSpPr>
        <p:spPr>
          <a:xfrm>
            <a:off x="2987824" y="1318962"/>
            <a:ext cx="2561470" cy="5078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JEUX DE RÈGLES </a:t>
            </a:r>
            <a:endParaRPr/>
          </a:p>
        </p:txBody>
      </p:sp>
      <p:pic>
        <p:nvPicPr>
          <p:cNvPr id="433" name="Google Shape;43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62444" y="3763255"/>
            <a:ext cx="4430036" cy="1528097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16"/>
          <p:cNvSpPr txBox="1"/>
          <p:nvPr/>
        </p:nvSpPr>
        <p:spPr>
          <a:xfrm>
            <a:off x="4521687" y="3527125"/>
            <a:ext cx="1257075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CARAMBOLAGE_83</a:t>
            </a:r>
            <a:endParaRPr/>
          </a:p>
        </p:txBody>
      </p:sp>
      <p:grpSp>
        <p:nvGrpSpPr>
          <p:cNvPr id="435" name="Google Shape;435;p16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436" name="Google Shape;436;p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437" name="Google Shape;437;p1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438" name="Google Shape;438;p1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439" name="Google Shape;439;p1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0" name="Google Shape;440;p1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441" name="Google Shape;441;p16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7"/>
          <p:cNvSpPr txBox="1"/>
          <p:nvPr/>
        </p:nvSpPr>
        <p:spPr>
          <a:xfrm>
            <a:off x="456230" y="1376627"/>
            <a:ext cx="8208912" cy="5159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CATALOGUE DES MISSIONS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0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 </a:t>
            </a:r>
            <a:r>
              <a:rPr b="1" lang="fr-F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140 missions </a:t>
            </a:r>
            <a:r>
              <a:rPr b="0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t/>
            </a:r>
            <a:endParaRPr b="0"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313" lvl="0" marL="214313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lang="fr-FR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Fusion du catalogue de la DGSCGC et du catalogue élaboré par le SDIS 83</a:t>
            </a:r>
            <a:endParaRPr b="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14313" lvl="0" marL="214313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Arbitrage doctrinale réalisé après consultation des groupements fonctionnels concernés</a:t>
            </a:r>
            <a:endParaRPr/>
          </a:p>
          <a:p>
            <a:pPr indent="-214313" lvl="0" marL="214313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chaque spécialité, échange avec chaque référent départemental afin d’être conforme aux différents GNR</a:t>
            </a:r>
            <a:endParaRPr/>
          </a:p>
          <a:p>
            <a:pPr indent="-214313" lvl="0" marL="214313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chaque mission : </a:t>
            </a:r>
            <a:endParaRPr/>
          </a:p>
          <a:p>
            <a:pPr indent="-285750" lvl="1" marL="771525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b="0" i="0" lang="fr-FR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instanciation des véhicules et des compétences (ordre de priorité des engins avec les compétences associées)</a:t>
            </a:r>
            <a:endParaRPr/>
          </a:p>
          <a:p>
            <a:pPr indent="-112713" lvl="0" marL="214313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</a:pPr>
            <a:r>
              <a:rPr b="0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8" name="Google Shape;448;p17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449" name="Google Shape;449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450" name="Google Shape;450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451" name="Google Shape;451;p1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452" name="Google Shape;452;p1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3" name="Google Shape;453;p1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454" name="Google Shape;454;p1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" name="Google Shape;460;p18"/>
          <p:cNvGrpSpPr/>
          <p:nvPr/>
        </p:nvGrpSpPr>
        <p:grpSpPr>
          <a:xfrm>
            <a:off x="608923" y="1876739"/>
            <a:ext cx="5122505" cy="4815819"/>
            <a:chOff x="429411" y="-222211"/>
            <a:chExt cx="5122505" cy="4815819"/>
          </a:xfrm>
        </p:grpSpPr>
        <p:sp>
          <p:nvSpPr>
            <p:cNvPr id="461" name="Google Shape;461;p18"/>
            <p:cNvSpPr/>
            <p:nvPr/>
          </p:nvSpPr>
          <p:spPr>
            <a:xfrm>
              <a:off x="2422088" y="1735370"/>
              <a:ext cx="1134181" cy="1045385"/>
            </a:xfrm>
            <a:prstGeom prst="ellipse">
              <a:avLst/>
            </a:prstGeom>
            <a:gradFill>
              <a:gsLst>
                <a:gs pos="0">
                  <a:srgbClr val="982D2B"/>
                </a:gs>
                <a:gs pos="80000">
                  <a:srgbClr val="C83D39"/>
                </a:gs>
                <a:gs pos="100000">
                  <a:srgbClr val="CC3A36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18"/>
            <p:cNvSpPr txBox="1"/>
            <p:nvPr/>
          </p:nvSpPr>
          <p:spPr>
            <a:xfrm>
              <a:off x="2588185" y="1888463"/>
              <a:ext cx="801987" cy="7391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MISSION</a:t>
              </a:r>
              <a:endParaRPr b="1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18"/>
            <p:cNvSpPr/>
            <p:nvPr/>
          </p:nvSpPr>
          <p:spPr>
            <a:xfrm rot="-5400000">
              <a:off x="2879576" y="1398839"/>
              <a:ext cx="219205" cy="398872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759336"/>
                </a:gs>
                <a:gs pos="80000">
                  <a:srgbClr val="99C247"/>
                </a:gs>
                <a:gs pos="100000">
                  <a:srgbClr val="9BC545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18"/>
            <p:cNvSpPr txBox="1"/>
            <p:nvPr/>
          </p:nvSpPr>
          <p:spPr>
            <a:xfrm rot="-5400000">
              <a:off x="2912457" y="1511494"/>
              <a:ext cx="153444" cy="239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8"/>
            <p:cNvSpPr/>
            <p:nvPr/>
          </p:nvSpPr>
          <p:spPr>
            <a:xfrm>
              <a:off x="2127333" y="-222211"/>
              <a:ext cx="1723691" cy="1674911"/>
            </a:xfrm>
            <a:prstGeom prst="ellipse">
              <a:avLst/>
            </a:prstGeom>
            <a:gradFill>
              <a:gsLst>
                <a:gs pos="0">
                  <a:srgbClr val="759336"/>
                </a:gs>
                <a:gs pos="80000">
                  <a:srgbClr val="99C247"/>
                </a:gs>
                <a:gs pos="100000">
                  <a:srgbClr val="9BC545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18"/>
            <p:cNvSpPr txBox="1"/>
            <p:nvPr/>
          </p:nvSpPr>
          <p:spPr>
            <a:xfrm>
              <a:off x="2379762" y="23074"/>
              <a:ext cx="1218833" cy="11843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OPTIMALE</a:t>
              </a:r>
              <a:endParaRPr b="1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fr-FR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Armement d’un engin  au-dessus d’un effectif nominal (complet) ou en compétences supérieures</a:t>
              </a:r>
              <a:endParaRPr b="1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8"/>
            <p:cNvSpPr/>
            <p:nvPr/>
          </p:nvSpPr>
          <p:spPr>
            <a:xfrm rot="17631">
              <a:off x="3592997" y="2062206"/>
              <a:ext cx="188262" cy="398872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398C57"/>
                </a:gs>
                <a:gs pos="80000">
                  <a:srgbClr val="4BB873"/>
                </a:gs>
                <a:gs pos="100000">
                  <a:srgbClr val="49BB72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18"/>
            <p:cNvSpPr txBox="1"/>
            <p:nvPr/>
          </p:nvSpPr>
          <p:spPr>
            <a:xfrm rot="17631">
              <a:off x="3592997" y="2141835"/>
              <a:ext cx="131783" cy="239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18"/>
            <p:cNvSpPr/>
            <p:nvPr/>
          </p:nvSpPr>
          <p:spPr>
            <a:xfrm>
              <a:off x="3826079" y="1451879"/>
              <a:ext cx="1725837" cy="1629803"/>
            </a:xfrm>
            <a:prstGeom prst="ellipse">
              <a:avLst/>
            </a:prstGeom>
            <a:gradFill>
              <a:gsLst>
                <a:gs pos="0">
                  <a:srgbClr val="398C57"/>
                </a:gs>
                <a:gs pos="80000">
                  <a:srgbClr val="4BB873"/>
                </a:gs>
                <a:gs pos="100000">
                  <a:srgbClr val="49BB72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18"/>
            <p:cNvSpPr txBox="1"/>
            <p:nvPr/>
          </p:nvSpPr>
          <p:spPr>
            <a:xfrm>
              <a:off x="4078822" y="1690558"/>
              <a:ext cx="1220351" cy="11524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NOMINALE</a:t>
              </a:r>
              <a:endParaRPr b="1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fr-FR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Armement d’un engin à effectif nominal (complet) en nombre et en compétences </a:t>
              </a:r>
              <a:endParaRPr b="1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8"/>
            <p:cNvSpPr/>
            <p:nvPr/>
          </p:nvSpPr>
          <p:spPr>
            <a:xfrm rot="5400000">
              <a:off x="2890322" y="2698303"/>
              <a:ext cx="197713" cy="398872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3C6684"/>
                </a:gs>
                <a:gs pos="80000">
                  <a:srgbClr val="5086AD"/>
                </a:gs>
                <a:gs pos="100000">
                  <a:srgbClr val="4F88B0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18"/>
            <p:cNvSpPr txBox="1"/>
            <p:nvPr/>
          </p:nvSpPr>
          <p:spPr>
            <a:xfrm rot="5400000">
              <a:off x="2919979" y="2748420"/>
              <a:ext cx="138399" cy="239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18"/>
            <p:cNvSpPr/>
            <p:nvPr/>
          </p:nvSpPr>
          <p:spPr>
            <a:xfrm>
              <a:off x="2120194" y="3021958"/>
              <a:ext cx="1737968" cy="1571650"/>
            </a:xfrm>
            <a:prstGeom prst="ellipse">
              <a:avLst/>
            </a:prstGeom>
            <a:gradFill>
              <a:gsLst>
                <a:gs pos="0">
                  <a:srgbClr val="3C6684"/>
                </a:gs>
                <a:gs pos="80000">
                  <a:srgbClr val="5086AD"/>
                </a:gs>
                <a:gs pos="100000">
                  <a:srgbClr val="4F88B0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18"/>
            <p:cNvSpPr txBox="1"/>
            <p:nvPr/>
          </p:nvSpPr>
          <p:spPr>
            <a:xfrm>
              <a:off x="2374714" y="3252121"/>
              <a:ext cx="1228928" cy="1111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ALTERNATIVE</a:t>
              </a:r>
              <a:endParaRPr b="1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fr-FR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Composition à plusieurs CIS pour constituer un armement nominal (complet) </a:t>
              </a:r>
              <a:endParaRPr b="1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18"/>
            <p:cNvSpPr/>
            <p:nvPr/>
          </p:nvSpPr>
          <p:spPr>
            <a:xfrm rot="-10782315">
              <a:off x="2185676" y="2055052"/>
              <a:ext cx="217274" cy="398872"/>
            </a:xfrm>
            <a:prstGeom prst="rightArrow">
              <a:avLst>
                <a:gd fmla="val 60000" name="adj1"/>
                <a:gd fmla="val 50000" name="adj2"/>
              </a:avLst>
            </a:prstGeom>
            <a:gradFill>
              <a:gsLst>
                <a:gs pos="0">
                  <a:srgbClr val="5C417C"/>
                </a:gs>
                <a:gs pos="80000">
                  <a:srgbClr val="7955A4"/>
                </a:gs>
                <a:gs pos="100000">
                  <a:srgbClr val="7955A6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18"/>
            <p:cNvSpPr txBox="1"/>
            <p:nvPr/>
          </p:nvSpPr>
          <p:spPr>
            <a:xfrm rot="17685">
              <a:off x="2250858" y="2134994"/>
              <a:ext cx="152092" cy="2393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18"/>
            <p:cNvSpPr/>
            <p:nvPr/>
          </p:nvSpPr>
          <p:spPr>
            <a:xfrm>
              <a:off x="429411" y="1435086"/>
              <a:ext cx="1729228" cy="1628513"/>
            </a:xfrm>
            <a:prstGeom prst="ellipse">
              <a:avLst/>
            </a:prstGeom>
            <a:gradFill>
              <a:gsLst>
                <a:gs pos="0">
                  <a:srgbClr val="5C417C"/>
                </a:gs>
                <a:gs pos="80000">
                  <a:srgbClr val="7955A4"/>
                </a:gs>
                <a:gs pos="100000">
                  <a:srgbClr val="7955A6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18"/>
            <p:cNvSpPr txBox="1"/>
            <p:nvPr/>
          </p:nvSpPr>
          <p:spPr>
            <a:xfrm>
              <a:off x="682651" y="1673576"/>
              <a:ext cx="1222748" cy="11515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17775" spcFirstLastPara="1" rIns="17775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fr-FR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DEGRADE</a:t>
              </a:r>
              <a:endParaRPr b="1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fr-FR" sz="11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Armement d’un engin à l’effectif nominal avec quelques compétences abaissées </a:t>
              </a:r>
              <a:endParaRPr b="1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9" name="Google Shape;479;p18"/>
          <p:cNvSpPr/>
          <p:nvPr/>
        </p:nvSpPr>
        <p:spPr>
          <a:xfrm>
            <a:off x="1259632" y="1196752"/>
            <a:ext cx="6289098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DÉCLINAISONS POSSIBLES DES MISSIONS</a:t>
            </a:r>
            <a:endParaRPr/>
          </a:p>
        </p:txBody>
      </p:sp>
      <p:sp>
        <p:nvSpPr>
          <p:cNvPr id="480" name="Google Shape;480;p18"/>
          <p:cNvSpPr/>
          <p:nvPr/>
        </p:nvSpPr>
        <p:spPr>
          <a:xfrm>
            <a:off x="5900193" y="5189853"/>
            <a:ext cx="3089996" cy="1365152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A09D"/>
              </a:gs>
              <a:gs pos="35000">
                <a:srgbClr val="FFBCBC"/>
              </a:gs>
              <a:gs pos="100000">
                <a:srgbClr val="FFE2E2"/>
              </a:gs>
            </a:gsLst>
            <a:lin ang="16200000" scaled="0"/>
          </a:gradFill>
          <a:ln cap="flat" cmpd="sng" w="9525">
            <a:solidFill>
              <a:srgbClr val="BD4B48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3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NOTION DE PROMPT SECOURS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Armement d’un engin sans respect du nombre et des compétences (avec un minimum fixé).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départ sera toujours complété par un engin pouvant répondre à la mission en mode nominal.</a:t>
            </a:r>
            <a:endParaRPr/>
          </a:p>
        </p:txBody>
      </p:sp>
      <p:grpSp>
        <p:nvGrpSpPr>
          <p:cNvPr id="481" name="Google Shape;481;p18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482" name="Google Shape;482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483" name="Google Shape;483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484" name="Google Shape;484;p1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485" name="Google Shape;485;p1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6" name="Google Shape;486;p1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487" name="Google Shape;487;p1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19"/>
          <p:cNvSpPr txBox="1"/>
          <p:nvPr>
            <p:ph idx="1" type="body"/>
          </p:nvPr>
        </p:nvSpPr>
        <p:spPr>
          <a:xfrm>
            <a:off x="628650" y="833718"/>
            <a:ext cx="7827242" cy="57656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-1079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93" name="Google Shape;493;p19"/>
          <p:cNvSpPr/>
          <p:nvPr/>
        </p:nvSpPr>
        <p:spPr>
          <a:xfrm>
            <a:off x="518039" y="99614"/>
            <a:ext cx="7020000" cy="4001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GT Missions NexSIS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4" name="Google Shape;49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523613" cy="671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856" y="3564"/>
            <a:ext cx="514422" cy="828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3613" y="1052736"/>
            <a:ext cx="8044139" cy="4652367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19"/>
          <p:cNvSpPr txBox="1"/>
          <p:nvPr/>
        </p:nvSpPr>
        <p:spPr>
          <a:xfrm>
            <a:off x="1475656" y="980728"/>
            <a:ext cx="2455480" cy="64633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FPTL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FPT à 4 et une VL à 2 ?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9"/>
          <p:cNvSpPr txBox="1"/>
          <p:nvPr/>
        </p:nvSpPr>
        <p:spPr>
          <a:xfrm>
            <a:off x="1572559" y="5975593"/>
            <a:ext cx="2637069" cy="36933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FPT sans chef d’équipe 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08" name="Google Shape;108;p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09" name="Google Shape;109;p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10" name="Google Shape;110;p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11" name="Google Shape;111;p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13" name="Google Shape;113;p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2"/>
          <p:cNvSpPr txBox="1"/>
          <p:nvPr/>
        </p:nvSpPr>
        <p:spPr>
          <a:xfrm>
            <a:off x="1430524" y="2276872"/>
            <a:ext cx="6084676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RETEX Mise à l’Epreuve du Réel (MER)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Point d’étape sur le PARAMETRAGE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3- CRSS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4- Feuille de garde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5- Chaine de commandement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6- Application mobile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7- Point d’étape sur FORMATION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 – Point sur déploiement technique POCBOX / 4G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 txBox="1"/>
          <p:nvPr/>
        </p:nvSpPr>
        <p:spPr>
          <a:xfrm>
            <a:off x="1763688" y="1349723"/>
            <a:ext cx="496855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SOMMAIRE</a:t>
            </a:r>
            <a:endParaRPr b="1" i="1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0"/>
          <p:cNvSpPr/>
          <p:nvPr/>
        </p:nvSpPr>
        <p:spPr>
          <a:xfrm>
            <a:off x="1750134" y="1246323"/>
            <a:ext cx="5614988" cy="4662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FOCUS SUR QUELQUES MISSIONS</a:t>
            </a:r>
            <a:endParaRPr/>
          </a:p>
        </p:txBody>
      </p:sp>
      <p:pic>
        <p:nvPicPr>
          <p:cNvPr id="505" name="Google Shape;50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45" y="2281700"/>
            <a:ext cx="9090767" cy="34027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6" name="Google Shape;506;p20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507" name="Google Shape;507;p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508" name="Google Shape;508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509" name="Google Shape;509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510" name="Google Shape;510;p2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1" name="Google Shape;511;p2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512" name="Google Shape;512;p2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322" y="2133529"/>
            <a:ext cx="8968538" cy="2774167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21"/>
          <p:cNvSpPr/>
          <p:nvPr/>
        </p:nvSpPr>
        <p:spPr>
          <a:xfrm>
            <a:off x="3588760" y="3062721"/>
            <a:ext cx="2560060" cy="9741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20" name="Google Shape;520;p21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521" name="Google Shape;521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522" name="Google Shape;522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523" name="Google Shape;523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524" name="Google Shape;524;p2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5" name="Google Shape;525;p2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526" name="Google Shape;526;p2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7" name="Google Shape;527;p21"/>
          <p:cNvSpPr/>
          <p:nvPr/>
        </p:nvSpPr>
        <p:spPr>
          <a:xfrm>
            <a:off x="1750134" y="1246323"/>
            <a:ext cx="5614988" cy="4662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FOCUS SUR QUELQUES MISSIONS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2"/>
          <p:cNvSpPr/>
          <p:nvPr/>
        </p:nvSpPr>
        <p:spPr>
          <a:xfrm>
            <a:off x="3588760" y="3062721"/>
            <a:ext cx="2560060" cy="9741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4" name="Google Shape;534;p22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535" name="Google Shape;535;p2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536" name="Google Shape;536;p2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537" name="Google Shape;537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538" name="Google Shape;538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9" name="Google Shape;539;p2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540" name="Google Shape;540;p2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41" name="Google Shape;541;p22"/>
          <p:cNvSpPr/>
          <p:nvPr/>
        </p:nvSpPr>
        <p:spPr>
          <a:xfrm>
            <a:off x="1750134" y="1246323"/>
            <a:ext cx="5614988" cy="4662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FOCUS SUR QUELQUES MISSIONS</a:t>
            </a:r>
            <a:endParaRPr/>
          </a:p>
        </p:txBody>
      </p:sp>
      <p:sp>
        <p:nvSpPr>
          <p:cNvPr id="542" name="Google Shape;542;p22"/>
          <p:cNvSpPr/>
          <p:nvPr/>
        </p:nvSpPr>
        <p:spPr>
          <a:xfrm>
            <a:off x="261500" y="2382562"/>
            <a:ext cx="66545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Suite réunion pré CST du 27 avril 2023 </a:t>
            </a: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pic>
        <p:nvPicPr>
          <p:cNvPr id="543" name="Google Shape;543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29525" y="3040672"/>
            <a:ext cx="8856206" cy="26343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23"/>
          <p:cNvSpPr txBox="1"/>
          <p:nvPr>
            <p:ph type="ctrTitle"/>
          </p:nvPr>
        </p:nvSpPr>
        <p:spPr>
          <a:xfrm>
            <a:off x="445377" y="1112779"/>
            <a:ext cx="8067557" cy="8696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PRINCIPES GÉNÉRAUX  DE L’ORDONNANCEMENT</a:t>
            </a:r>
            <a:endParaRPr/>
          </a:p>
        </p:txBody>
      </p:sp>
      <p:sp>
        <p:nvSpPr>
          <p:cNvPr id="549" name="Google Shape;549;p23"/>
          <p:cNvSpPr txBox="1"/>
          <p:nvPr>
            <p:ph idx="1" type="subTitle"/>
          </p:nvPr>
        </p:nvSpPr>
        <p:spPr>
          <a:xfrm>
            <a:off x="331285" y="2328667"/>
            <a:ext cx="8477609" cy="1909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rPr lang="fr-FR" sz="1600">
                <a:solidFill>
                  <a:schemeClr val="dk1"/>
                </a:solidFill>
              </a:rPr>
              <a:t>1.	Respect du GDO "Exercice du commandement et conduite des opérations" avec les 	principes de la MGO figurant au chapitre 3</a:t>
            </a:r>
            <a:endParaRPr/>
          </a:p>
        </p:txBody>
      </p:sp>
      <p:pic>
        <p:nvPicPr>
          <p:cNvPr id="550" name="Google Shape;55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7664" y="3428174"/>
            <a:ext cx="6192688" cy="289178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grpSp>
        <p:nvGrpSpPr>
          <p:cNvPr id="551" name="Google Shape;551;p23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552" name="Google Shape;552;p2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553" name="Google Shape;553;p2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554" name="Google Shape;554;p2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555" name="Google Shape;555;p2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6" name="Google Shape;556;p2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557" name="Google Shape;557;p2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24"/>
          <p:cNvSpPr txBox="1"/>
          <p:nvPr>
            <p:ph idx="1" type="subTitle"/>
          </p:nvPr>
        </p:nvSpPr>
        <p:spPr>
          <a:xfrm>
            <a:off x="296142" y="2687153"/>
            <a:ext cx="8276359" cy="25275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8000">
                <a:solidFill>
                  <a:schemeClr val="dk1"/>
                </a:solidFill>
              </a:rPr>
              <a:t>2.	Proposition de mettre les spécialités SAV, CAN en premier</a:t>
            </a:r>
            <a:endParaRPr/>
          </a:p>
          <a:p>
            <a:pPr indent="0" lvl="0" marL="0" rtl="0" algn="l">
              <a:spcBef>
                <a:spcPts val="4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i="1" lang="fr-FR" sz="6400">
                <a:solidFill>
                  <a:schemeClr val="dk1"/>
                </a:solidFill>
              </a:rPr>
              <a:t>	Cela permet, en cas de péril imminent, de faire partir prioritairement les spécialistes 	dont la notion de sauvetage est prépondérante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i="1" lang="fr-FR" sz="6400">
                <a:solidFill>
                  <a:schemeClr val="dk1"/>
                </a:solidFill>
              </a:rPr>
              <a:t>	</a:t>
            </a:r>
            <a:endParaRPr sz="6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8000">
                <a:solidFill>
                  <a:schemeClr val="dk1"/>
                </a:solidFill>
              </a:rPr>
              <a:t>3.	Seules les missions dites « principales » sont ordonnancées</a:t>
            </a:r>
            <a:endParaRPr/>
          </a:p>
          <a:p>
            <a:pPr indent="0" lvl="0" marL="0" rtl="0" algn="l">
              <a:spcBef>
                <a:spcPts val="6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i="1" lang="fr-FR" sz="6400">
                <a:solidFill>
                  <a:schemeClr val="dk1"/>
                </a:solidFill>
              </a:rPr>
              <a:t>	Le but étant d’assurer un premier train de départ. 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i="1" lang="fr-FR" sz="6400">
                <a:solidFill>
                  <a:schemeClr val="dk1"/>
                </a:solidFill>
              </a:rPr>
              <a:t>	Les missions relevant du soutien ou de la chaîne de commandement par exemple n’ont 	pas d’utilité à être ordonnancées</a:t>
            </a:r>
            <a:endParaRPr/>
          </a:p>
          <a:p>
            <a:pPr indent="0" lvl="0" marL="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t/>
            </a:r>
            <a:endParaRPr sz="6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fr-FR" sz="8000">
                <a:solidFill>
                  <a:schemeClr val="dk1"/>
                </a:solidFill>
              </a:rPr>
              <a:t>4.	Paramètre unique pour l’ensemble des CIS</a:t>
            </a:r>
            <a:endParaRPr/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rPr lang="fr-FR" sz="6000"/>
              <a:t>	</a:t>
            </a:r>
            <a:endParaRPr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rPr lang="fr-FR" sz="7200"/>
              <a:t>	</a:t>
            </a:r>
            <a:endParaRPr/>
          </a:p>
        </p:txBody>
      </p:sp>
      <p:grpSp>
        <p:nvGrpSpPr>
          <p:cNvPr id="563" name="Google Shape;563;p24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564" name="Google Shape;564;p2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565" name="Google Shape;565;p2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566" name="Google Shape;566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567" name="Google Shape;567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68" name="Google Shape;568;p2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569" name="Google Shape;569;p2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70" name="Google Shape;570;p24"/>
          <p:cNvSpPr txBox="1"/>
          <p:nvPr>
            <p:ph type="ctrTitle"/>
          </p:nvPr>
        </p:nvSpPr>
        <p:spPr>
          <a:xfrm>
            <a:off x="400542" y="1268760"/>
            <a:ext cx="8067557" cy="8696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PRINCIPES GÉNÉRAUX  DE L’ORDONNANCEMENT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5"/>
          <p:cNvSpPr txBox="1"/>
          <p:nvPr>
            <p:ph type="ctrTitle"/>
          </p:nvPr>
        </p:nvSpPr>
        <p:spPr>
          <a:xfrm>
            <a:off x="179512" y="1389429"/>
            <a:ext cx="4680520" cy="5390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</a:pPr>
            <a:r>
              <a:rPr b="1" lang="fr-FR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ORDONNANCEMENT PROPOSÉ</a:t>
            </a:r>
            <a:endParaRPr/>
          </a:p>
        </p:txBody>
      </p:sp>
      <p:sp>
        <p:nvSpPr>
          <p:cNvPr id="576" name="Google Shape;576;p25"/>
          <p:cNvSpPr/>
          <p:nvPr/>
        </p:nvSpPr>
        <p:spPr>
          <a:xfrm rot="5400000">
            <a:off x="7859698" y="4359084"/>
            <a:ext cx="532211" cy="464823"/>
          </a:xfrm>
          <a:custGeom>
            <a:rect b="b" l="l" r="r" t="t"/>
            <a:pathLst>
              <a:path extrusionOk="0" h="120000" w="120000">
                <a:moveTo>
                  <a:pt x="6550" y="60000"/>
                </a:moveTo>
                <a:lnTo>
                  <a:pt x="6550" y="60000"/>
                </a:lnTo>
                <a:cubicBezTo>
                  <a:pt x="6550" y="34357"/>
                  <a:pt x="25409" y="12467"/>
                  <a:pt x="51156" y="8224"/>
                </a:cubicBezTo>
                <a:cubicBezTo>
                  <a:pt x="76902" y="3981"/>
                  <a:pt x="102002" y="18627"/>
                  <a:pt x="110523" y="42865"/>
                </a:cubicBezTo>
                <a:lnTo>
                  <a:pt x="116467" y="42865"/>
                </a:lnTo>
                <a:lnTo>
                  <a:pt x="106899" y="60000"/>
                </a:lnTo>
                <a:lnTo>
                  <a:pt x="90266" y="42865"/>
                </a:lnTo>
                <a:lnTo>
                  <a:pt x="95891" y="42865"/>
                </a:lnTo>
                <a:lnTo>
                  <a:pt x="95891" y="42865"/>
                </a:lnTo>
                <a:cubicBezTo>
                  <a:pt x="87378" y="27463"/>
                  <a:pt x="68625" y="19481"/>
                  <a:pt x="50516" y="23551"/>
                </a:cubicBezTo>
                <a:cubicBezTo>
                  <a:pt x="32407" y="27621"/>
                  <a:pt x="19651" y="42685"/>
                  <a:pt x="19651" y="60000"/>
                </a:cubicBezTo>
                <a:close/>
              </a:path>
            </a:pathLst>
          </a:custGeom>
          <a:solidFill>
            <a:srgbClr val="B6DDE7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25"/>
          <p:cNvSpPr txBox="1"/>
          <p:nvPr/>
        </p:nvSpPr>
        <p:spPr>
          <a:xfrm>
            <a:off x="8293923" y="4441454"/>
            <a:ext cx="850079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Ordonnancement 2</a:t>
            </a:r>
            <a:r>
              <a:rPr b="1" baseline="30000" lang="fr-FR"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ème</a:t>
            </a:r>
            <a:r>
              <a:rPr b="1" lang="fr-FR" sz="7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niveau</a:t>
            </a:r>
            <a:endParaRPr/>
          </a:p>
        </p:txBody>
      </p:sp>
      <p:pic>
        <p:nvPicPr>
          <p:cNvPr id="578" name="Google Shape;578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9348" y="2265153"/>
            <a:ext cx="5693516" cy="2418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3920" y="1916832"/>
            <a:ext cx="1896489" cy="3210953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25"/>
          <p:cNvSpPr/>
          <p:nvPr/>
        </p:nvSpPr>
        <p:spPr>
          <a:xfrm>
            <a:off x="8059129" y="2995046"/>
            <a:ext cx="66675" cy="762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25"/>
          <p:cNvSpPr/>
          <p:nvPr/>
        </p:nvSpPr>
        <p:spPr>
          <a:xfrm>
            <a:off x="8204385" y="3131329"/>
            <a:ext cx="66675" cy="762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00B050"/>
          </a:solidFill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25"/>
          <p:cNvSpPr/>
          <p:nvPr/>
        </p:nvSpPr>
        <p:spPr>
          <a:xfrm>
            <a:off x="8059129" y="3611219"/>
            <a:ext cx="66675" cy="762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25"/>
          <p:cNvSpPr/>
          <p:nvPr/>
        </p:nvSpPr>
        <p:spPr>
          <a:xfrm>
            <a:off x="8055345" y="3757686"/>
            <a:ext cx="66675" cy="762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5"/>
          <p:cNvSpPr/>
          <p:nvPr/>
        </p:nvSpPr>
        <p:spPr>
          <a:xfrm>
            <a:off x="8204385" y="4017107"/>
            <a:ext cx="66675" cy="762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00B050"/>
          </a:solidFill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5"/>
          <p:cNvSpPr/>
          <p:nvPr/>
        </p:nvSpPr>
        <p:spPr>
          <a:xfrm>
            <a:off x="8061254" y="4164744"/>
            <a:ext cx="66675" cy="762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FF0000"/>
          </a:solidFill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25"/>
          <p:cNvSpPr/>
          <p:nvPr/>
        </p:nvSpPr>
        <p:spPr>
          <a:xfrm>
            <a:off x="8204385" y="3313835"/>
            <a:ext cx="66675" cy="762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00B050"/>
          </a:solidFill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25"/>
          <p:cNvSpPr/>
          <p:nvPr/>
        </p:nvSpPr>
        <p:spPr>
          <a:xfrm>
            <a:off x="8204385" y="3474481"/>
            <a:ext cx="66675" cy="7620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rgbClr val="00B050"/>
          </a:solidFill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8" name="Google Shape;588;p25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589" name="Google Shape;589;p2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590" name="Google Shape;590;p2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591" name="Google Shape;591;p2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592" name="Google Shape;592;p2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3" name="Google Shape;593;p25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594" name="Google Shape;594;p25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95" name="Google Shape;595;p25"/>
          <p:cNvSpPr/>
          <p:nvPr/>
        </p:nvSpPr>
        <p:spPr>
          <a:xfrm>
            <a:off x="229348" y="4995999"/>
            <a:ext cx="665451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Suite réunion pré CST du 27 avril 2023 </a:t>
            </a:r>
            <a:r>
              <a:rPr i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/>
          </a:p>
        </p:txBody>
      </p:sp>
      <p:pic>
        <p:nvPicPr>
          <p:cNvPr id="596" name="Google Shape;596;p2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9512" y="5365331"/>
            <a:ext cx="6910503" cy="14926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7544" y="1268760"/>
            <a:ext cx="8294671" cy="54879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02" name="Google Shape;602;p26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03" name="Google Shape;603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604" name="Google Shape;604;p2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605" name="Google Shape;605;p2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606" name="Google Shape;606;p2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7" name="Google Shape;607;p2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608" name="Google Shape;608;p26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613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7" y="1268760"/>
            <a:ext cx="8549091" cy="52565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4" name="Google Shape;614;p27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15" name="Google Shape;615;p2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616" name="Google Shape;616;p2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617" name="Google Shape;617;p2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618" name="Google Shape;618;p2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9" name="Google Shape;619;p2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620" name="Google Shape;620;p2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1268760"/>
            <a:ext cx="8496944" cy="54371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6" name="Google Shape;626;p28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27" name="Google Shape;627;p2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628" name="Google Shape;628;p2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629" name="Google Shape;629;p2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630" name="Google Shape;630;p2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1" name="Google Shape;631;p2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632" name="Google Shape;632;p2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7" name="Google Shape;637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1412776"/>
            <a:ext cx="8809939" cy="51845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8" name="Google Shape;638;p29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39" name="Google Shape;639;p2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640" name="Google Shape;640;p2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641" name="Google Shape;641;p2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642" name="Google Shape;642;p2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3" name="Google Shape;643;p2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644" name="Google Shape;644;p29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/>
          <p:nvPr>
            <p:ph type="title"/>
          </p:nvPr>
        </p:nvSpPr>
        <p:spPr>
          <a:xfrm>
            <a:off x="49091" y="927289"/>
            <a:ext cx="6862789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Tahoma"/>
              <a:buNone/>
            </a:pPr>
            <a:r>
              <a:rPr lang="fr-FR" sz="2400"/>
              <a:t>La démarche d’ouverture du service NexSIS repose sur 3 piliers  </a:t>
            </a:r>
            <a:endParaRPr/>
          </a:p>
        </p:txBody>
      </p:sp>
      <p:sp>
        <p:nvSpPr>
          <p:cNvPr id="121" name="Google Shape;121;p3"/>
          <p:cNvSpPr txBox="1"/>
          <p:nvPr/>
        </p:nvSpPr>
        <p:spPr>
          <a:xfrm>
            <a:off x="5777947" y="2145071"/>
            <a:ext cx="3400546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1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Les</a:t>
            </a:r>
            <a:r>
              <a:rPr b="1" i="0" lang="fr-FR" sz="21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 M</a:t>
            </a:r>
            <a:r>
              <a:rPr b="0" i="0" lang="fr-FR" sz="18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ises à l’</a:t>
            </a:r>
            <a:r>
              <a:rPr b="1" i="0" lang="fr-FR" sz="21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E</a:t>
            </a:r>
            <a:r>
              <a:rPr b="0" i="0" lang="fr-FR" sz="18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preuve du </a:t>
            </a:r>
            <a:r>
              <a:rPr b="1" i="0" lang="fr-FR" sz="21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R</a:t>
            </a:r>
            <a:r>
              <a:rPr b="0" i="0" lang="fr-FR" sz="18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éel</a:t>
            </a:r>
            <a:endParaRPr/>
          </a:p>
        </p:txBody>
      </p:sp>
      <p:sp>
        <p:nvSpPr>
          <p:cNvPr id="122" name="Google Shape;122;p3"/>
          <p:cNvSpPr txBox="1"/>
          <p:nvPr/>
        </p:nvSpPr>
        <p:spPr>
          <a:xfrm>
            <a:off x="3076963" y="3088096"/>
            <a:ext cx="2243887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Possibilité d’avoir un « </a:t>
            </a:r>
            <a:r>
              <a:rPr b="1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Premier produit </a:t>
            </a:r>
            <a:r>
              <a:rPr b="0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» avant la version complète attendue par tel ou tel SIS ; </a:t>
            </a:r>
            <a:r>
              <a:rPr b="1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pour franchir un premier cap, se mettre en route progressive vers l’opérationnalité…</a:t>
            </a:r>
            <a:endParaRPr/>
          </a:p>
        </p:txBody>
      </p:sp>
      <p:sp>
        <p:nvSpPr>
          <p:cNvPr id="123" name="Google Shape;123;p3"/>
          <p:cNvSpPr txBox="1"/>
          <p:nvPr/>
        </p:nvSpPr>
        <p:spPr>
          <a:xfrm>
            <a:off x="5842964" y="3198745"/>
            <a:ext cx="3056064" cy="7155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Au plus tôt et au fil de l’eau des temps forts collectifs de </a:t>
            </a:r>
            <a:r>
              <a:rPr b="1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M</a:t>
            </a:r>
            <a:r>
              <a:rPr b="0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ise à l’</a:t>
            </a:r>
            <a:r>
              <a:rPr b="1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E</a:t>
            </a:r>
            <a:r>
              <a:rPr b="0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preuve du </a:t>
            </a:r>
            <a:r>
              <a:rPr b="1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R</a:t>
            </a:r>
            <a:r>
              <a:rPr b="0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éel </a:t>
            </a:r>
            <a:r>
              <a:rPr b="1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(MER)</a:t>
            </a:r>
            <a:r>
              <a:rPr b="0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r>
              <a:rPr b="1" i="1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 b="0" i="1" sz="135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180533" y="2147572"/>
            <a:ext cx="26170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La Co-construction</a:t>
            </a:r>
            <a:endParaRPr b="1" i="0" sz="120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256469" y="2878347"/>
            <a:ext cx="26693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Un modèle de coopération avec un cap commun clair, partagé</a:t>
            </a:r>
            <a:r>
              <a:rPr b="0" i="1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…</a:t>
            </a:r>
            <a:endParaRPr/>
          </a:p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20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…portés par une </a:t>
            </a:r>
            <a:r>
              <a:rPr b="1" i="1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cordée, pluridisciplinaire intégrée</a:t>
            </a:r>
            <a:r>
              <a:rPr b="0" i="1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 côté ANSC et </a:t>
            </a:r>
            <a:r>
              <a:rPr b="1" i="1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qui se poursuit jusque dans les SIS </a:t>
            </a:r>
            <a:endParaRPr/>
          </a:p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20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120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grpSp>
        <p:nvGrpSpPr>
          <p:cNvPr id="126" name="Google Shape;126;p3"/>
          <p:cNvGrpSpPr/>
          <p:nvPr/>
        </p:nvGrpSpPr>
        <p:grpSpPr>
          <a:xfrm rot="-5630812">
            <a:off x="1247773" y="2607367"/>
            <a:ext cx="466887" cy="188393"/>
            <a:chOff x="5422900" y="5348288"/>
            <a:chExt cx="361951" cy="146050"/>
          </a:xfrm>
        </p:grpSpPr>
        <p:sp>
          <p:nvSpPr>
            <p:cNvPr id="127" name="Google Shape;127;p3"/>
            <p:cNvSpPr/>
            <p:nvPr/>
          </p:nvSpPr>
          <p:spPr>
            <a:xfrm>
              <a:off x="5422900" y="5348288"/>
              <a:ext cx="361950" cy="146050"/>
            </a:xfrm>
            <a:custGeom>
              <a:rect b="b" l="l" r="r" t="t"/>
              <a:pathLst>
                <a:path extrusionOk="0" h="37" w="92">
                  <a:moveTo>
                    <a:pt x="58" y="26"/>
                  </a:moveTo>
                  <a:cubicBezTo>
                    <a:pt x="58" y="26"/>
                    <a:pt x="58" y="27"/>
                    <a:pt x="59" y="27"/>
                  </a:cubicBezTo>
                  <a:cubicBezTo>
                    <a:pt x="61" y="28"/>
                    <a:pt x="61" y="29"/>
                    <a:pt x="63" y="30"/>
                  </a:cubicBezTo>
                  <a:cubicBezTo>
                    <a:pt x="63" y="30"/>
                    <a:pt x="63" y="31"/>
                    <a:pt x="64" y="31"/>
                  </a:cubicBezTo>
                  <a:cubicBezTo>
                    <a:pt x="65" y="32"/>
                    <a:pt x="66" y="33"/>
                    <a:pt x="67" y="34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8" y="35"/>
                    <a:pt x="69" y="35"/>
                    <a:pt x="69" y="36"/>
                  </a:cubicBezTo>
                  <a:cubicBezTo>
                    <a:pt x="69" y="37"/>
                    <a:pt x="69" y="37"/>
                    <a:pt x="70" y="37"/>
                  </a:cubicBezTo>
                  <a:cubicBezTo>
                    <a:pt x="70" y="37"/>
                    <a:pt x="70" y="37"/>
                    <a:pt x="70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2" y="37"/>
                    <a:pt x="72" y="36"/>
                    <a:pt x="71" y="35"/>
                  </a:cubicBezTo>
                  <a:cubicBezTo>
                    <a:pt x="71" y="34"/>
                    <a:pt x="71" y="33"/>
                    <a:pt x="71" y="31"/>
                  </a:cubicBezTo>
                  <a:cubicBezTo>
                    <a:pt x="70" y="30"/>
                    <a:pt x="70" y="29"/>
                    <a:pt x="70" y="27"/>
                  </a:cubicBezTo>
                  <a:cubicBezTo>
                    <a:pt x="70" y="26"/>
                    <a:pt x="70" y="26"/>
                    <a:pt x="71" y="26"/>
                  </a:cubicBezTo>
                  <a:cubicBezTo>
                    <a:pt x="73" y="26"/>
                    <a:pt x="75" y="25"/>
                    <a:pt x="76" y="25"/>
                  </a:cubicBezTo>
                  <a:cubicBezTo>
                    <a:pt x="78" y="25"/>
                    <a:pt x="79" y="25"/>
                    <a:pt x="80" y="25"/>
                  </a:cubicBezTo>
                  <a:cubicBezTo>
                    <a:pt x="81" y="25"/>
                    <a:pt x="83" y="25"/>
                    <a:pt x="84" y="25"/>
                  </a:cubicBezTo>
                  <a:cubicBezTo>
                    <a:pt x="84" y="25"/>
                    <a:pt x="85" y="25"/>
                    <a:pt x="85" y="25"/>
                  </a:cubicBezTo>
                  <a:cubicBezTo>
                    <a:pt x="85" y="25"/>
                    <a:pt x="85" y="25"/>
                    <a:pt x="86" y="25"/>
                  </a:cubicBezTo>
                  <a:cubicBezTo>
                    <a:pt x="87" y="25"/>
                    <a:pt x="87" y="25"/>
                    <a:pt x="88" y="25"/>
                  </a:cubicBezTo>
                  <a:cubicBezTo>
                    <a:pt x="89" y="25"/>
                    <a:pt x="90" y="24"/>
                    <a:pt x="90" y="25"/>
                  </a:cubicBezTo>
                  <a:cubicBezTo>
                    <a:pt x="91" y="25"/>
                    <a:pt x="92" y="25"/>
                    <a:pt x="92" y="24"/>
                  </a:cubicBezTo>
                  <a:cubicBezTo>
                    <a:pt x="92" y="23"/>
                    <a:pt x="92" y="23"/>
                    <a:pt x="92" y="22"/>
                  </a:cubicBezTo>
                  <a:cubicBezTo>
                    <a:pt x="92" y="20"/>
                    <a:pt x="92" y="19"/>
                    <a:pt x="92" y="18"/>
                  </a:cubicBezTo>
                  <a:cubicBezTo>
                    <a:pt x="92" y="16"/>
                    <a:pt x="92" y="15"/>
                    <a:pt x="92" y="14"/>
                  </a:cubicBezTo>
                  <a:cubicBezTo>
                    <a:pt x="92" y="13"/>
                    <a:pt x="92" y="13"/>
                    <a:pt x="92" y="12"/>
                  </a:cubicBezTo>
                  <a:cubicBezTo>
                    <a:pt x="92" y="11"/>
                    <a:pt x="92" y="10"/>
                    <a:pt x="91" y="8"/>
                  </a:cubicBezTo>
                  <a:cubicBezTo>
                    <a:pt x="91" y="8"/>
                    <a:pt x="91" y="8"/>
                    <a:pt x="90" y="8"/>
                  </a:cubicBezTo>
                  <a:cubicBezTo>
                    <a:pt x="90" y="8"/>
                    <a:pt x="90" y="9"/>
                    <a:pt x="90" y="9"/>
                  </a:cubicBezTo>
                  <a:cubicBezTo>
                    <a:pt x="88" y="8"/>
                    <a:pt x="87" y="8"/>
                    <a:pt x="85" y="8"/>
                  </a:cubicBezTo>
                  <a:cubicBezTo>
                    <a:pt x="84" y="8"/>
                    <a:pt x="82" y="9"/>
                    <a:pt x="81" y="9"/>
                  </a:cubicBezTo>
                  <a:cubicBezTo>
                    <a:pt x="80" y="9"/>
                    <a:pt x="78" y="9"/>
                    <a:pt x="77" y="9"/>
                  </a:cubicBezTo>
                  <a:cubicBezTo>
                    <a:pt x="76" y="8"/>
                    <a:pt x="74" y="9"/>
                    <a:pt x="73" y="9"/>
                  </a:cubicBezTo>
                  <a:cubicBezTo>
                    <a:pt x="72" y="9"/>
                    <a:pt x="71" y="9"/>
                    <a:pt x="71" y="9"/>
                  </a:cubicBezTo>
                  <a:cubicBezTo>
                    <a:pt x="71" y="9"/>
                    <a:pt x="70" y="9"/>
                    <a:pt x="70" y="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0" y="6"/>
                    <a:pt x="71" y="5"/>
                    <a:pt x="71" y="3"/>
                  </a:cubicBezTo>
                  <a:cubicBezTo>
                    <a:pt x="71" y="3"/>
                    <a:pt x="70" y="2"/>
                    <a:pt x="70" y="2"/>
                  </a:cubicBezTo>
                  <a:cubicBezTo>
                    <a:pt x="71" y="1"/>
                    <a:pt x="70" y="1"/>
                    <a:pt x="70" y="1"/>
                  </a:cubicBezTo>
                  <a:cubicBezTo>
                    <a:pt x="70" y="0"/>
                    <a:pt x="69" y="0"/>
                    <a:pt x="68" y="0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7" y="0"/>
                    <a:pt x="66" y="1"/>
                    <a:pt x="66" y="2"/>
                  </a:cubicBezTo>
                  <a:cubicBezTo>
                    <a:pt x="66" y="2"/>
                    <a:pt x="65" y="2"/>
                    <a:pt x="65" y="2"/>
                  </a:cubicBezTo>
                  <a:cubicBezTo>
                    <a:pt x="65" y="2"/>
                    <a:pt x="65" y="3"/>
                    <a:pt x="64" y="3"/>
                  </a:cubicBezTo>
                  <a:cubicBezTo>
                    <a:pt x="64" y="3"/>
                    <a:pt x="63" y="3"/>
                    <a:pt x="63" y="3"/>
                  </a:cubicBezTo>
                  <a:cubicBezTo>
                    <a:pt x="63" y="4"/>
                    <a:pt x="63" y="5"/>
                    <a:pt x="62" y="5"/>
                  </a:cubicBezTo>
                  <a:cubicBezTo>
                    <a:pt x="61" y="7"/>
                    <a:pt x="59" y="9"/>
                    <a:pt x="57" y="11"/>
                  </a:cubicBezTo>
                  <a:cubicBezTo>
                    <a:pt x="56" y="12"/>
                    <a:pt x="56" y="13"/>
                    <a:pt x="55" y="14"/>
                  </a:cubicBezTo>
                  <a:cubicBezTo>
                    <a:pt x="54" y="15"/>
                    <a:pt x="53" y="15"/>
                    <a:pt x="53" y="16"/>
                  </a:cubicBezTo>
                  <a:cubicBezTo>
                    <a:pt x="52" y="17"/>
                    <a:pt x="51" y="17"/>
                    <a:pt x="51" y="19"/>
                  </a:cubicBezTo>
                  <a:cubicBezTo>
                    <a:pt x="51" y="19"/>
                    <a:pt x="51" y="19"/>
                    <a:pt x="52" y="19"/>
                  </a:cubicBezTo>
                  <a:cubicBezTo>
                    <a:pt x="52" y="19"/>
                    <a:pt x="51" y="20"/>
                    <a:pt x="51" y="20"/>
                  </a:cubicBezTo>
                  <a:cubicBezTo>
                    <a:pt x="51" y="20"/>
                    <a:pt x="51" y="21"/>
                    <a:pt x="52" y="21"/>
                  </a:cubicBezTo>
                  <a:cubicBezTo>
                    <a:pt x="52" y="22"/>
                    <a:pt x="53" y="22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5" y="23"/>
                  </a:cubicBezTo>
                  <a:cubicBezTo>
                    <a:pt x="56" y="24"/>
                    <a:pt x="57" y="25"/>
                    <a:pt x="58" y="26"/>
                  </a:cubicBezTo>
                  <a:close/>
                  <a:moveTo>
                    <a:pt x="39" y="9"/>
                  </a:moveTo>
                  <a:cubicBezTo>
                    <a:pt x="39" y="8"/>
                    <a:pt x="38" y="8"/>
                    <a:pt x="37" y="8"/>
                  </a:cubicBezTo>
                  <a:cubicBezTo>
                    <a:pt x="36" y="8"/>
                    <a:pt x="35" y="8"/>
                    <a:pt x="34" y="8"/>
                  </a:cubicBezTo>
                  <a:cubicBezTo>
                    <a:pt x="33" y="8"/>
                    <a:pt x="32" y="9"/>
                    <a:pt x="32" y="9"/>
                  </a:cubicBezTo>
                  <a:cubicBezTo>
                    <a:pt x="30" y="9"/>
                    <a:pt x="29" y="9"/>
                    <a:pt x="27" y="9"/>
                  </a:cubicBezTo>
                  <a:cubicBezTo>
                    <a:pt x="26" y="9"/>
                    <a:pt x="25" y="9"/>
                    <a:pt x="25" y="9"/>
                  </a:cubicBezTo>
                  <a:cubicBezTo>
                    <a:pt x="24" y="9"/>
                    <a:pt x="23" y="9"/>
                    <a:pt x="22" y="9"/>
                  </a:cubicBezTo>
                  <a:cubicBezTo>
                    <a:pt x="22" y="9"/>
                    <a:pt x="21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0" y="8"/>
                    <a:pt x="20" y="7"/>
                  </a:cubicBezTo>
                  <a:cubicBezTo>
                    <a:pt x="20" y="6"/>
                    <a:pt x="20" y="4"/>
                    <a:pt x="20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8" y="0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6" y="1"/>
                    <a:pt x="15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3" y="3"/>
                    <a:pt x="13" y="3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5"/>
                    <a:pt x="12" y="6"/>
                    <a:pt x="11" y="6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2"/>
                    <a:pt x="5" y="14"/>
                    <a:pt x="3" y="15"/>
                  </a:cubicBezTo>
                  <a:cubicBezTo>
                    <a:pt x="3" y="16"/>
                    <a:pt x="2" y="17"/>
                    <a:pt x="1" y="18"/>
                  </a:cubicBezTo>
                  <a:cubicBezTo>
                    <a:pt x="1" y="18"/>
                    <a:pt x="1" y="19"/>
                    <a:pt x="1" y="19"/>
                  </a:cubicBezTo>
                  <a:cubicBezTo>
                    <a:pt x="2" y="19"/>
                    <a:pt x="1" y="20"/>
                    <a:pt x="1" y="20"/>
                  </a:cubicBezTo>
                  <a:cubicBezTo>
                    <a:pt x="0" y="20"/>
                    <a:pt x="1" y="21"/>
                    <a:pt x="1" y="21"/>
                  </a:cubicBezTo>
                  <a:cubicBezTo>
                    <a:pt x="2" y="22"/>
                    <a:pt x="3" y="22"/>
                    <a:pt x="3" y="23"/>
                  </a:cubicBezTo>
                  <a:cubicBezTo>
                    <a:pt x="5" y="23"/>
                    <a:pt x="6" y="25"/>
                    <a:pt x="8" y="26"/>
                  </a:cubicBezTo>
                  <a:cubicBezTo>
                    <a:pt x="8" y="26"/>
                    <a:pt x="8" y="27"/>
                    <a:pt x="8" y="27"/>
                  </a:cubicBezTo>
                  <a:cubicBezTo>
                    <a:pt x="10" y="28"/>
                    <a:pt x="11" y="29"/>
                    <a:pt x="12" y="30"/>
                  </a:cubicBezTo>
                  <a:cubicBezTo>
                    <a:pt x="13" y="30"/>
                    <a:pt x="13" y="31"/>
                    <a:pt x="13" y="31"/>
                  </a:cubicBezTo>
                  <a:cubicBezTo>
                    <a:pt x="14" y="32"/>
                    <a:pt x="15" y="32"/>
                    <a:pt x="15" y="33"/>
                  </a:cubicBezTo>
                  <a:cubicBezTo>
                    <a:pt x="16" y="33"/>
                    <a:pt x="16" y="34"/>
                    <a:pt x="17" y="34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6"/>
                    <a:pt x="21" y="35"/>
                  </a:cubicBezTo>
                  <a:cubicBezTo>
                    <a:pt x="21" y="34"/>
                    <a:pt x="20" y="33"/>
                    <a:pt x="20" y="31"/>
                  </a:cubicBezTo>
                  <a:cubicBezTo>
                    <a:pt x="20" y="30"/>
                    <a:pt x="20" y="28"/>
                    <a:pt x="20" y="27"/>
                  </a:cubicBezTo>
                  <a:cubicBezTo>
                    <a:pt x="20" y="26"/>
                    <a:pt x="20" y="26"/>
                    <a:pt x="21" y="26"/>
                  </a:cubicBezTo>
                  <a:cubicBezTo>
                    <a:pt x="23" y="26"/>
                    <a:pt x="24" y="25"/>
                    <a:pt x="26" y="25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31" y="25"/>
                    <a:pt x="32" y="25"/>
                    <a:pt x="34" y="25"/>
                  </a:cubicBezTo>
                  <a:cubicBezTo>
                    <a:pt x="34" y="25"/>
                    <a:pt x="35" y="25"/>
                    <a:pt x="35" y="25"/>
                  </a:cubicBezTo>
                  <a:cubicBezTo>
                    <a:pt x="36" y="25"/>
                    <a:pt x="37" y="25"/>
                    <a:pt x="38" y="25"/>
                  </a:cubicBezTo>
                  <a:cubicBezTo>
                    <a:pt x="39" y="25"/>
                    <a:pt x="39" y="24"/>
                    <a:pt x="40" y="25"/>
                  </a:cubicBezTo>
                  <a:cubicBezTo>
                    <a:pt x="41" y="25"/>
                    <a:pt x="41" y="24"/>
                    <a:pt x="42" y="24"/>
                  </a:cubicBezTo>
                  <a:cubicBezTo>
                    <a:pt x="42" y="23"/>
                    <a:pt x="42" y="23"/>
                    <a:pt x="42" y="22"/>
                  </a:cubicBezTo>
                  <a:cubicBezTo>
                    <a:pt x="42" y="20"/>
                    <a:pt x="41" y="19"/>
                    <a:pt x="42" y="17"/>
                  </a:cubicBezTo>
                  <a:cubicBezTo>
                    <a:pt x="42" y="16"/>
                    <a:pt x="41" y="15"/>
                    <a:pt x="41" y="14"/>
                  </a:cubicBezTo>
                  <a:cubicBezTo>
                    <a:pt x="42" y="13"/>
                    <a:pt x="41" y="13"/>
                    <a:pt x="41" y="12"/>
                  </a:cubicBezTo>
                  <a:cubicBezTo>
                    <a:pt x="41" y="11"/>
                    <a:pt x="41" y="10"/>
                    <a:pt x="41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40" y="9"/>
                    <a:pt x="39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624513" y="5348288"/>
              <a:ext cx="160338" cy="146050"/>
            </a:xfrm>
            <a:custGeom>
              <a:rect b="b" l="l" r="r" t="t"/>
              <a:pathLst>
                <a:path extrusionOk="0" h="37" w="41">
                  <a:moveTo>
                    <a:pt x="7" y="26"/>
                  </a:moveTo>
                  <a:cubicBezTo>
                    <a:pt x="6" y="25"/>
                    <a:pt x="5" y="24"/>
                    <a:pt x="4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2"/>
                    <a:pt x="1" y="22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0"/>
                    <a:pt x="1" y="19"/>
                    <a:pt x="1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7"/>
                    <a:pt x="1" y="17"/>
                    <a:pt x="2" y="16"/>
                  </a:cubicBezTo>
                  <a:cubicBezTo>
                    <a:pt x="2" y="15"/>
                    <a:pt x="3" y="15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8" y="9"/>
                    <a:pt x="10" y="7"/>
                    <a:pt x="11" y="5"/>
                  </a:cubicBezTo>
                  <a:cubicBezTo>
                    <a:pt x="12" y="5"/>
                    <a:pt x="12" y="4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5" y="2"/>
                    <a:pt x="15" y="2"/>
                  </a:cubicBezTo>
                  <a:cubicBezTo>
                    <a:pt x="15" y="1"/>
                    <a:pt x="16" y="0"/>
                    <a:pt x="17" y="1"/>
                  </a:cubicBezTo>
                  <a:cubicBezTo>
                    <a:pt x="17" y="1"/>
                    <a:pt x="17" y="0"/>
                    <a:pt x="17" y="0"/>
                  </a:cubicBezTo>
                  <a:cubicBezTo>
                    <a:pt x="18" y="0"/>
                    <a:pt x="19" y="0"/>
                    <a:pt x="19" y="1"/>
                  </a:cubicBezTo>
                  <a:cubicBezTo>
                    <a:pt x="19" y="1"/>
                    <a:pt x="20" y="1"/>
                    <a:pt x="19" y="2"/>
                  </a:cubicBezTo>
                  <a:cubicBezTo>
                    <a:pt x="19" y="2"/>
                    <a:pt x="20" y="3"/>
                    <a:pt x="20" y="3"/>
                  </a:cubicBezTo>
                  <a:cubicBezTo>
                    <a:pt x="20" y="5"/>
                    <a:pt x="19" y="6"/>
                    <a:pt x="19" y="8"/>
                  </a:cubicBezTo>
                  <a:cubicBezTo>
                    <a:pt x="19" y="8"/>
                    <a:pt x="19" y="8"/>
                    <a:pt x="19" y="9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0" y="9"/>
                    <a:pt x="21" y="9"/>
                    <a:pt x="22" y="9"/>
                  </a:cubicBezTo>
                  <a:cubicBezTo>
                    <a:pt x="23" y="9"/>
                    <a:pt x="25" y="8"/>
                    <a:pt x="26" y="9"/>
                  </a:cubicBezTo>
                  <a:cubicBezTo>
                    <a:pt x="27" y="9"/>
                    <a:pt x="29" y="9"/>
                    <a:pt x="30" y="9"/>
                  </a:cubicBezTo>
                  <a:cubicBezTo>
                    <a:pt x="31" y="9"/>
                    <a:pt x="33" y="8"/>
                    <a:pt x="34" y="8"/>
                  </a:cubicBezTo>
                  <a:cubicBezTo>
                    <a:pt x="36" y="8"/>
                    <a:pt x="37" y="8"/>
                    <a:pt x="39" y="9"/>
                  </a:cubicBezTo>
                  <a:cubicBezTo>
                    <a:pt x="39" y="9"/>
                    <a:pt x="39" y="8"/>
                    <a:pt x="39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1" y="10"/>
                    <a:pt x="41" y="11"/>
                    <a:pt x="41" y="12"/>
                  </a:cubicBezTo>
                  <a:cubicBezTo>
                    <a:pt x="41" y="13"/>
                    <a:pt x="41" y="13"/>
                    <a:pt x="41" y="14"/>
                  </a:cubicBezTo>
                  <a:cubicBezTo>
                    <a:pt x="41" y="15"/>
                    <a:pt x="41" y="16"/>
                    <a:pt x="41" y="18"/>
                  </a:cubicBezTo>
                  <a:cubicBezTo>
                    <a:pt x="41" y="19"/>
                    <a:pt x="41" y="20"/>
                    <a:pt x="41" y="22"/>
                  </a:cubicBezTo>
                  <a:cubicBezTo>
                    <a:pt x="41" y="23"/>
                    <a:pt x="41" y="23"/>
                    <a:pt x="41" y="24"/>
                  </a:cubicBezTo>
                  <a:cubicBezTo>
                    <a:pt x="41" y="25"/>
                    <a:pt x="40" y="25"/>
                    <a:pt x="39" y="25"/>
                  </a:cubicBezTo>
                  <a:cubicBezTo>
                    <a:pt x="39" y="24"/>
                    <a:pt x="38" y="25"/>
                    <a:pt x="37" y="25"/>
                  </a:cubicBezTo>
                  <a:cubicBezTo>
                    <a:pt x="36" y="25"/>
                    <a:pt x="36" y="25"/>
                    <a:pt x="35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3" y="25"/>
                    <a:pt x="33" y="25"/>
                  </a:cubicBezTo>
                  <a:cubicBezTo>
                    <a:pt x="32" y="25"/>
                    <a:pt x="30" y="25"/>
                    <a:pt x="29" y="25"/>
                  </a:cubicBezTo>
                  <a:cubicBezTo>
                    <a:pt x="28" y="25"/>
                    <a:pt x="27" y="25"/>
                    <a:pt x="25" y="25"/>
                  </a:cubicBezTo>
                  <a:cubicBezTo>
                    <a:pt x="24" y="25"/>
                    <a:pt x="22" y="26"/>
                    <a:pt x="20" y="26"/>
                  </a:cubicBezTo>
                  <a:cubicBezTo>
                    <a:pt x="19" y="26"/>
                    <a:pt x="19" y="26"/>
                    <a:pt x="19" y="27"/>
                  </a:cubicBezTo>
                  <a:cubicBezTo>
                    <a:pt x="19" y="29"/>
                    <a:pt x="19" y="30"/>
                    <a:pt x="20" y="31"/>
                  </a:cubicBezTo>
                  <a:cubicBezTo>
                    <a:pt x="20" y="33"/>
                    <a:pt x="20" y="34"/>
                    <a:pt x="20" y="35"/>
                  </a:cubicBezTo>
                  <a:cubicBezTo>
                    <a:pt x="21" y="36"/>
                    <a:pt x="21" y="37"/>
                    <a:pt x="20" y="37"/>
                  </a:cubicBezTo>
                  <a:cubicBezTo>
                    <a:pt x="20" y="37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8" y="37"/>
                    <a:pt x="18" y="36"/>
                  </a:cubicBezTo>
                  <a:cubicBezTo>
                    <a:pt x="18" y="35"/>
                    <a:pt x="17" y="35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3"/>
                    <a:pt x="14" y="32"/>
                    <a:pt x="13" y="31"/>
                  </a:cubicBezTo>
                  <a:cubicBezTo>
                    <a:pt x="12" y="31"/>
                    <a:pt x="12" y="30"/>
                    <a:pt x="12" y="30"/>
                  </a:cubicBezTo>
                  <a:cubicBezTo>
                    <a:pt x="10" y="29"/>
                    <a:pt x="10" y="28"/>
                    <a:pt x="8" y="27"/>
                  </a:cubicBezTo>
                  <a:cubicBezTo>
                    <a:pt x="7" y="27"/>
                    <a:pt x="7" y="26"/>
                    <a:pt x="7" y="26"/>
                  </a:cubicBezTo>
                  <a:close/>
                  <a:moveTo>
                    <a:pt x="10" y="10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5" y="15"/>
                    <a:pt x="16" y="16"/>
                    <a:pt x="18" y="17"/>
                  </a:cubicBezTo>
                  <a:cubicBezTo>
                    <a:pt x="18" y="17"/>
                    <a:pt x="19" y="18"/>
                    <a:pt x="20" y="18"/>
                  </a:cubicBezTo>
                  <a:cubicBezTo>
                    <a:pt x="21" y="19"/>
                    <a:pt x="23" y="20"/>
                    <a:pt x="25" y="21"/>
                  </a:cubicBezTo>
                  <a:cubicBezTo>
                    <a:pt x="26" y="21"/>
                    <a:pt x="26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3"/>
                    <a:pt x="28" y="23"/>
                    <a:pt x="28" y="23"/>
                  </a:cubicBezTo>
                  <a:cubicBezTo>
                    <a:pt x="29" y="23"/>
                    <a:pt x="29" y="23"/>
                    <a:pt x="30" y="23"/>
                  </a:cubicBezTo>
                  <a:cubicBezTo>
                    <a:pt x="30" y="23"/>
                    <a:pt x="30" y="23"/>
                    <a:pt x="31" y="23"/>
                  </a:cubicBezTo>
                  <a:cubicBezTo>
                    <a:pt x="30" y="23"/>
                    <a:pt x="30" y="22"/>
                    <a:pt x="29" y="22"/>
                  </a:cubicBezTo>
                  <a:cubicBezTo>
                    <a:pt x="28" y="21"/>
                    <a:pt x="26" y="21"/>
                    <a:pt x="25" y="20"/>
                  </a:cubicBezTo>
                  <a:cubicBezTo>
                    <a:pt x="24" y="19"/>
                    <a:pt x="23" y="18"/>
                    <a:pt x="21" y="17"/>
                  </a:cubicBezTo>
                  <a:cubicBezTo>
                    <a:pt x="20" y="17"/>
                    <a:pt x="19" y="16"/>
                    <a:pt x="18" y="15"/>
                  </a:cubicBezTo>
                  <a:cubicBezTo>
                    <a:pt x="17" y="14"/>
                    <a:pt x="16" y="14"/>
                    <a:pt x="15" y="13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1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lose/>
                  <a:moveTo>
                    <a:pt x="20" y="12"/>
                  </a:moveTo>
                  <a:cubicBezTo>
                    <a:pt x="21" y="12"/>
                    <a:pt x="21" y="12"/>
                    <a:pt x="22" y="13"/>
                  </a:cubicBezTo>
                  <a:cubicBezTo>
                    <a:pt x="22" y="13"/>
                    <a:pt x="23" y="13"/>
                    <a:pt x="23" y="13"/>
                  </a:cubicBezTo>
                  <a:cubicBezTo>
                    <a:pt x="24" y="14"/>
                    <a:pt x="25" y="14"/>
                    <a:pt x="26" y="15"/>
                  </a:cubicBezTo>
                  <a:cubicBezTo>
                    <a:pt x="27" y="16"/>
                    <a:pt x="29" y="17"/>
                    <a:pt x="31" y="18"/>
                  </a:cubicBezTo>
                  <a:cubicBezTo>
                    <a:pt x="32" y="19"/>
                    <a:pt x="34" y="20"/>
                    <a:pt x="36" y="21"/>
                  </a:cubicBezTo>
                  <a:cubicBezTo>
                    <a:pt x="36" y="21"/>
                    <a:pt x="37" y="21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6" y="20"/>
                    <a:pt x="36" y="20"/>
                  </a:cubicBezTo>
                  <a:cubicBezTo>
                    <a:pt x="34" y="19"/>
                    <a:pt x="33" y="18"/>
                    <a:pt x="32" y="17"/>
                  </a:cubicBezTo>
                  <a:cubicBezTo>
                    <a:pt x="32" y="16"/>
                    <a:pt x="31" y="16"/>
                    <a:pt x="30" y="15"/>
                  </a:cubicBezTo>
                  <a:cubicBezTo>
                    <a:pt x="29" y="15"/>
                    <a:pt x="28" y="14"/>
                    <a:pt x="27" y="14"/>
                  </a:cubicBezTo>
                  <a:cubicBezTo>
                    <a:pt x="26" y="14"/>
                    <a:pt x="26" y="14"/>
                    <a:pt x="25" y="13"/>
                  </a:cubicBezTo>
                  <a:cubicBezTo>
                    <a:pt x="24" y="13"/>
                    <a:pt x="24" y="12"/>
                    <a:pt x="24" y="11"/>
                  </a:cubicBezTo>
                  <a:cubicBezTo>
                    <a:pt x="23" y="11"/>
                    <a:pt x="21" y="11"/>
                    <a:pt x="20" y="12"/>
                  </a:cubicBezTo>
                  <a:close/>
                  <a:moveTo>
                    <a:pt x="4" y="19"/>
                  </a:moveTo>
                  <a:cubicBezTo>
                    <a:pt x="5" y="19"/>
                    <a:pt x="5" y="20"/>
                    <a:pt x="6" y="20"/>
                  </a:cubicBezTo>
                  <a:cubicBezTo>
                    <a:pt x="7" y="21"/>
                    <a:pt x="8" y="21"/>
                    <a:pt x="10" y="22"/>
                  </a:cubicBezTo>
                  <a:cubicBezTo>
                    <a:pt x="10" y="22"/>
                    <a:pt x="11" y="23"/>
                    <a:pt x="12" y="23"/>
                  </a:cubicBezTo>
                  <a:cubicBezTo>
                    <a:pt x="13" y="24"/>
                    <a:pt x="14" y="25"/>
                    <a:pt x="15" y="25"/>
                  </a:cubicBezTo>
                  <a:cubicBezTo>
                    <a:pt x="16" y="26"/>
                    <a:pt x="16" y="26"/>
                    <a:pt x="17" y="26"/>
                  </a:cubicBezTo>
                  <a:cubicBezTo>
                    <a:pt x="17" y="26"/>
                    <a:pt x="17" y="25"/>
                    <a:pt x="16" y="25"/>
                  </a:cubicBezTo>
                  <a:cubicBezTo>
                    <a:pt x="16" y="24"/>
                    <a:pt x="15" y="24"/>
                    <a:pt x="14" y="23"/>
                  </a:cubicBezTo>
                  <a:cubicBezTo>
                    <a:pt x="14" y="23"/>
                    <a:pt x="13" y="22"/>
                    <a:pt x="13" y="22"/>
                  </a:cubicBezTo>
                  <a:cubicBezTo>
                    <a:pt x="12" y="22"/>
                    <a:pt x="12" y="22"/>
                    <a:pt x="11" y="21"/>
                  </a:cubicBezTo>
                  <a:cubicBezTo>
                    <a:pt x="10" y="21"/>
                    <a:pt x="10" y="20"/>
                    <a:pt x="9" y="20"/>
                  </a:cubicBezTo>
                  <a:cubicBezTo>
                    <a:pt x="8" y="19"/>
                    <a:pt x="6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9"/>
                  </a:cubicBezTo>
                  <a:close/>
                  <a:moveTo>
                    <a:pt x="9" y="14"/>
                  </a:moveTo>
                  <a:cubicBezTo>
                    <a:pt x="9" y="14"/>
                    <a:pt x="9" y="15"/>
                    <a:pt x="9" y="15"/>
                  </a:cubicBezTo>
                  <a:cubicBezTo>
                    <a:pt x="10" y="15"/>
                    <a:pt x="10" y="16"/>
                    <a:pt x="11" y="16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2" y="17"/>
                    <a:pt x="12" y="17"/>
                    <a:pt x="13" y="17"/>
                  </a:cubicBezTo>
                  <a:cubicBezTo>
                    <a:pt x="13" y="18"/>
                    <a:pt x="14" y="18"/>
                    <a:pt x="14" y="18"/>
                  </a:cubicBezTo>
                  <a:cubicBezTo>
                    <a:pt x="16" y="19"/>
                    <a:pt x="17" y="20"/>
                    <a:pt x="19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2" y="23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4" y="23"/>
                    <a:pt x="25" y="23"/>
                  </a:cubicBezTo>
                  <a:cubicBezTo>
                    <a:pt x="24" y="23"/>
                    <a:pt x="23" y="22"/>
                    <a:pt x="23" y="22"/>
                  </a:cubicBezTo>
                  <a:cubicBezTo>
                    <a:pt x="18" y="19"/>
                    <a:pt x="14" y="16"/>
                    <a:pt x="9" y="14"/>
                  </a:cubicBezTo>
                  <a:close/>
                  <a:moveTo>
                    <a:pt x="29" y="12"/>
                  </a:moveTo>
                  <a:cubicBezTo>
                    <a:pt x="32" y="15"/>
                    <a:pt x="35" y="17"/>
                    <a:pt x="38" y="18"/>
                  </a:cubicBezTo>
                  <a:cubicBezTo>
                    <a:pt x="39" y="18"/>
                    <a:pt x="38" y="18"/>
                    <a:pt x="38" y="17"/>
                  </a:cubicBezTo>
                  <a:cubicBezTo>
                    <a:pt x="38" y="17"/>
                    <a:pt x="37" y="16"/>
                    <a:pt x="36" y="16"/>
                  </a:cubicBezTo>
                  <a:cubicBezTo>
                    <a:pt x="36" y="16"/>
                    <a:pt x="35" y="15"/>
                    <a:pt x="34" y="15"/>
                  </a:cubicBezTo>
                  <a:cubicBezTo>
                    <a:pt x="33" y="14"/>
                    <a:pt x="32" y="13"/>
                    <a:pt x="30" y="12"/>
                  </a:cubicBezTo>
                  <a:cubicBezTo>
                    <a:pt x="30" y="12"/>
                    <a:pt x="30" y="12"/>
                    <a:pt x="29" y="12"/>
                  </a:cubicBezTo>
                  <a:close/>
                  <a:moveTo>
                    <a:pt x="33" y="22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29" y="19"/>
                    <a:pt x="25" y="16"/>
                    <a:pt x="21" y="14"/>
                  </a:cubicBezTo>
                  <a:cubicBezTo>
                    <a:pt x="21" y="15"/>
                    <a:pt x="22" y="16"/>
                    <a:pt x="23" y="16"/>
                  </a:cubicBezTo>
                  <a:cubicBezTo>
                    <a:pt x="24" y="17"/>
                    <a:pt x="26" y="18"/>
                    <a:pt x="27" y="19"/>
                  </a:cubicBezTo>
                  <a:cubicBezTo>
                    <a:pt x="28" y="20"/>
                    <a:pt x="30" y="20"/>
                    <a:pt x="32" y="21"/>
                  </a:cubicBezTo>
                  <a:cubicBezTo>
                    <a:pt x="32" y="21"/>
                    <a:pt x="32" y="21"/>
                    <a:pt x="33" y="22"/>
                  </a:cubicBezTo>
                  <a:close/>
                  <a:moveTo>
                    <a:pt x="17" y="30"/>
                  </a:moveTo>
                  <a:cubicBezTo>
                    <a:pt x="17" y="29"/>
                    <a:pt x="17" y="29"/>
                    <a:pt x="17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4" y="27"/>
                    <a:pt x="13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5"/>
                    <a:pt x="9" y="24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9" y="24"/>
                    <a:pt x="9" y="25"/>
                  </a:cubicBezTo>
                  <a:cubicBezTo>
                    <a:pt x="10" y="25"/>
                    <a:pt x="10" y="26"/>
                    <a:pt x="11" y="26"/>
                  </a:cubicBezTo>
                  <a:cubicBezTo>
                    <a:pt x="12" y="27"/>
                    <a:pt x="13" y="27"/>
                    <a:pt x="13" y="28"/>
                  </a:cubicBezTo>
                  <a:cubicBezTo>
                    <a:pt x="14" y="28"/>
                    <a:pt x="15" y="29"/>
                    <a:pt x="16" y="29"/>
                  </a:cubicBezTo>
                  <a:cubicBezTo>
                    <a:pt x="16" y="30"/>
                    <a:pt x="17" y="30"/>
                    <a:pt x="17" y="30"/>
                  </a:cubicBezTo>
                  <a:close/>
                  <a:moveTo>
                    <a:pt x="13" y="6"/>
                  </a:moveTo>
                  <a:cubicBezTo>
                    <a:pt x="14" y="6"/>
                    <a:pt x="15" y="7"/>
                    <a:pt x="16" y="7"/>
                  </a:cubicBezTo>
                  <a:cubicBezTo>
                    <a:pt x="16" y="7"/>
                    <a:pt x="17" y="7"/>
                    <a:pt x="17" y="7"/>
                  </a:cubicBezTo>
                  <a:cubicBezTo>
                    <a:pt x="17" y="6"/>
                    <a:pt x="17" y="6"/>
                    <a:pt x="17" y="5"/>
                  </a:cubicBezTo>
                  <a:cubicBezTo>
                    <a:pt x="16" y="5"/>
                    <a:pt x="14" y="5"/>
                    <a:pt x="13" y="6"/>
                  </a:cubicBezTo>
                  <a:close/>
                  <a:moveTo>
                    <a:pt x="15" y="11"/>
                  </a:moveTo>
                  <a:cubicBezTo>
                    <a:pt x="16" y="12"/>
                    <a:pt x="17" y="12"/>
                    <a:pt x="18" y="13"/>
                  </a:cubicBezTo>
                  <a:cubicBezTo>
                    <a:pt x="19" y="13"/>
                    <a:pt x="19" y="12"/>
                    <a:pt x="19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6" y="10"/>
                    <a:pt x="16" y="11"/>
                    <a:pt x="15" y="11"/>
                  </a:cubicBezTo>
                  <a:close/>
                  <a:moveTo>
                    <a:pt x="35" y="10"/>
                  </a:moveTo>
                  <a:cubicBezTo>
                    <a:pt x="35" y="10"/>
                    <a:pt x="35" y="10"/>
                    <a:pt x="35" y="11"/>
                  </a:cubicBezTo>
                  <a:cubicBezTo>
                    <a:pt x="36" y="11"/>
                    <a:pt x="37" y="12"/>
                    <a:pt x="38" y="12"/>
                  </a:cubicBezTo>
                  <a:cubicBezTo>
                    <a:pt x="38" y="12"/>
                    <a:pt x="38" y="11"/>
                    <a:pt x="39" y="11"/>
                  </a:cubicBezTo>
                  <a:cubicBezTo>
                    <a:pt x="39" y="10"/>
                    <a:pt x="39" y="10"/>
                    <a:pt x="38" y="10"/>
                  </a:cubicBezTo>
                  <a:cubicBezTo>
                    <a:pt x="37" y="10"/>
                    <a:pt x="37" y="10"/>
                    <a:pt x="36" y="10"/>
                  </a:cubicBezTo>
                  <a:cubicBezTo>
                    <a:pt x="36" y="10"/>
                    <a:pt x="36" y="10"/>
                    <a:pt x="35" y="10"/>
                  </a:cubicBezTo>
                  <a:close/>
                  <a:moveTo>
                    <a:pt x="9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10" y="18"/>
                    <a:pt x="11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0" y="18"/>
                    <a:pt x="9" y="17"/>
                  </a:cubicBezTo>
                  <a:close/>
                  <a:moveTo>
                    <a:pt x="38" y="15"/>
                  </a:moveTo>
                  <a:cubicBezTo>
                    <a:pt x="38" y="15"/>
                    <a:pt x="38" y="14"/>
                    <a:pt x="38" y="14"/>
                  </a:cubicBezTo>
                  <a:cubicBezTo>
                    <a:pt x="37" y="14"/>
                    <a:pt x="36" y="13"/>
                    <a:pt x="35" y="13"/>
                  </a:cubicBezTo>
                  <a:cubicBezTo>
                    <a:pt x="36" y="14"/>
                    <a:pt x="37" y="14"/>
                    <a:pt x="38" y="15"/>
                  </a:cubicBezTo>
                  <a:close/>
                  <a:moveTo>
                    <a:pt x="28" y="12"/>
                  </a:moveTo>
                  <a:cubicBezTo>
                    <a:pt x="28" y="12"/>
                    <a:pt x="28" y="12"/>
                    <a:pt x="28" y="12"/>
                  </a:cubicBezTo>
                  <a:cubicBezTo>
                    <a:pt x="28" y="11"/>
                    <a:pt x="28" y="10"/>
                    <a:pt x="26" y="11"/>
                  </a:cubicBezTo>
                  <a:cubicBezTo>
                    <a:pt x="27" y="11"/>
                    <a:pt x="28" y="12"/>
                    <a:pt x="28" y="12"/>
                  </a:cubicBezTo>
                  <a:close/>
                  <a:moveTo>
                    <a:pt x="35" y="23"/>
                  </a:moveTo>
                  <a:cubicBezTo>
                    <a:pt x="35" y="23"/>
                    <a:pt x="35" y="23"/>
                    <a:pt x="35" y="23"/>
                  </a:cubicBezTo>
                  <a:cubicBezTo>
                    <a:pt x="35" y="22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4" y="22"/>
                    <a:pt x="34" y="23"/>
                    <a:pt x="35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422900" y="5348288"/>
              <a:ext cx="165100" cy="146050"/>
            </a:xfrm>
            <a:custGeom>
              <a:rect b="b" l="l" r="r" t="t"/>
              <a:pathLst>
                <a:path extrusionOk="0" h="37" w="42">
                  <a:moveTo>
                    <a:pt x="39" y="9"/>
                  </a:moveTo>
                  <a:cubicBezTo>
                    <a:pt x="40" y="9"/>
                    <a:pt x="40" y="8"/>
                    <a:pt x="40" y="8"/>
                  </a:cubicBezTo>
                  <a:cubicBezTo>
                    <a:pt x="40" y="8"/>
                    <a:pt x="40" y="8"/>
                    <a:pt x="41" y="8"/>
                  </a:cubicBezTo>
                  <a:cubicBezTo>
                    <a:pt x="41" y="10"/>
                    <a:pt x="41" y="11"/>
                    <a:pt x="41" y="12"/>
                  </a:cubicBezTo>
                  <a:cubicBezTo>
                    <a:pt x="41" y="13"/>
                    <a:pt x="42" y="13"/>
                    <a:pt x="41" y="14"/>
                  </a:cubicBezTo>
                  <a:cubicBezTo>
                    <a:pt x="41" y="15"/>
                    <a:pt x="42" y="16"/>
                    <a:pt x="42" y="17"/>
                  </a:cubicBezTo>
                  <a:cubicBezTo>
                    <a:pt x="41" y="19"/>
                    <a:pt x="42" y="20"/>
                    <a:pt x="42" y="22"/>
                  </a:cubicBezTo>
                  <a:cubicBezTo>
                    <a:pt x="42" y="23"/>
                    <a:pt x="42" y="23"/>
                    <a:pt x="42" y="24"/>
                  </a:cubicBezTo>
                  <a:cubicBezTo>
                    <a:pt x="41" y="24"/>
                    <a:pt x="41" y="25"/>
                    <a:pt x="40" y="25"/>
                  </a:cubicBezTo>
                  <a:cubicBezTo>
                    <a:pt x="39" y="24"/>
                    <a:pt x="39" y="25"/>
                    <a:pt x="38" y="25"/>
                  </a:cubicBezTo>
                  <a:cubicBezTo>
                    <a:pt x="37" y="25"/>
                    <a:pt x="36" y="25"/>
                    <a:pt x="35" y="25"/>
                  </a:cubicBezTo>
                  <a:cubicBezTo>
                    <a:pt x="35" y="25"/>
                    <a:pt x="34" y="25"/>
                    <a:pt x="34" y="25"/>
                  </a:cubicBezTo>
                  <a:cubicBezTo>
                    <a:pt x="32" y="25"/>
                    <a:pt x="31" y="25"/>
                    <a:pt x="29" y="25"/>
                  </a:cubicBezTo>
                  <a:cubicBezTo>
                    <a:pt x="28" y="25"/>
                    <a:pt x="27" y="25"/>
                    <a:pt x="26" y="25"/>
                  </a:cubicBezTo>
                  <a:cubicBezTo>
                    <a:pt x="24" y="25"/>
                    <a:pt x="23" y="26"/>
                    <a:pt x="21" y="26"/>
                  </a:cubicBezTo>
                  <a:cubicBezTo>
                    <a:pt x="20" y="26"/>
                    <a:pt x="20" y="26"/>
                    <a:pt x="20" y="27"/>
                  </a:cubicBezTo>
                  <a:cubicBezTo>
                    <a:pt x="20" y="28"/>
                    <a:pt x="20" y="30"/>
                    <a:pt x="20" y="31"/>
                  </a:cubicBezTo>
                  <a:cubicBezTo>
                    <a:pt x="20" y="33"/>
                    <a:pt x="21" y="34"/>
                    <a:pt x="21" y="35"/>
                  </a:cubicBezTo>
                  <a:cubicBezTo>
                    <a:pt x="21" y="36"/>
                    <a:pt x="21" y="37"/>
                    <a:pt x="21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19" y="37"/>
                  </a:cubicBezTo>
                  <a:cubicBezTo>
                    <a:pt x="19" y="37"/>
                    <a:pt x="19" y="37"/>
                    <a:pt x="19" y="36"/>
                  </a:cubicBezTo>
                  <a:cubicBezTo>
                    <a:pt x="18" y="35"/>
                    <a:pt x="17" y="35"/>
                    <a:pt x="17" y="34"/>
                  </a:cubicBezTo>
                  <a:cubicBezTo>
                    <a:pt x="16" y="34"/>
                    <a:pt x="16" y="33"/>
                    <a:pt x="15" y="33"/>
                  </a:cubicBezTo>
                  <a:cubicBezTo>
                    <a:pt x="15" y="32"/>
                    <a:pt x="14" y="32"/>
                    <a:pt x="13" y="31"/>
                  </a:cubicBezTo>
                  <a:cubicBezTo>
                    <a:pt x="13" y="31"/>
                    <a:pt x="13" y="30"/>
                    <a:pt x="12" y="30"/>
                  </a:cubicBezTo>
                  <a:cubicBezTo>
                    <a:pt x="11" y="29"/>
                    <a:pt x="10" y="28"/>
                    <a:pt x="8" y="27"/>
                  </a:cubicBezTo>
                  <a:cubicBezTo>
                    <a:pt x="8" y="27"/>
                    <a:pt x="8" y="26"/>
                    <a:pt x="8" y="26"/>
                  </a:cubicBezTo>
                  <a:cubicBezTo>
                    <a:pt x="6" y="25"/>
                    <a:pt x="5" y="23"/>
                    <a:pt x="3" y="23"/>
                  </a:cubicBezTo>
                  <a:cubicBezTo>
                    <a:pt x="3" y="22"/>
                    <a:pt x="2" y="22"/>
                    <a:pt x="1" y="21"/>
                  </a:cubicBezTo>
                  <a:cubicBezTo>
                    <a:pt x="1" y="21"/>
                    <a:pt x="0" y="20"/>
                    <a:pt x="1" y="20"/>
                  </a:cubicBezTo>
                  <a:cubicBezTo>
                    <a:pt x="1" y="20"/>
                    <a:pt x="2" y="19"/>
                    <a:pt x="1" y="19"/>
                  </a:cubicBezTo>
                  <a:cubicBezTo>
                    <a:pt x="1" y="19"/>
                    <a:pt x="1" y="18"/>
                    <a:pt x="1" y="18"/>
                  </a:cubicBezTo>
                  <a:cubicBezTo>
                    <a:pt x="2" y="17"/>
                    <a:pt x="3" y="16"/>
                    <a:pt x="3" y="15"/>
                  </a:cubicBezTo>
                  <a:cubicBezTo>
                    <a:pt x="5" y="14"/>
                    <a:pt x="6" y="12"/>
                    <a:pt x="7" y="10"/>
                  </a:cubicBezTo>
                  <a:cubicBezTo>
                    <a:pt x="8" y="9"/>
                    <a:pt x="10" y="8"/>
                    <a:pt x="11" y="6"/>
                  </a:cubicBezTo>
                  <a:cubicBezTo>
                    <a:pt x="12" y="6"/>
                    <a:pt x="12" y="5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5" y="2"/>
                    <a:pt x="15" y="2"/>
                  </a:cubicBezTo>
                  <a:cubicBezTo>
                    <a:pt x="15" y="2"/>
                    <a:pt x="16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8" y="0"/>
                    <a:pt x="18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0" y="1"/>
                    <a:pt x="20" y="1"/>
                    <a:pt x="20" y="2"/>
                  </a:cubicBezTo>
                  <a:cubicBezTo>
                    <a:pt x="20" y="2"/>
                    <a:pt x="20" y="2"/>
                    <a:pt x="20" y="3"/>
                  </a:cubicBezTo>
                  <a:cubicBezTo>
                    <a:pt x="20" y="4"/>
                    <a:pt x="20" y="6"/>
                    <a:pt x="20" y="7"/>
                  </a:cubicBezTo>
                  <a:cubicBezTo>
                    <a:pt x="20" y="8"/>
                    <a:pt x="20" y="8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2" y="9"/>
                    <a:pt x="22" y="9"/>
                  </a:cubicBezTo>
                  <a:cubicBezTo>
                    <a:pt x="23" y="9"/>
                    <a:pt x="24" y="9"/>
                    <a:pt x="25" y="9"/>
                  </a:cubicBezTo>
                  <a:cubicBezTo>
                    <a:pt x="25" y="9"/>
                    <a:pt x="26" y="9"/>
                    <a:pt x="27" y="9"/>
                  </a:cubicBezTo>
                  <a:cubicBezTo>
                    <a:pt x="29" y="9"/>
                    <a:pt x="30" y="9"/>
                    <a:pt x="32" y="9"/>
                  </a:cubicBezTo>
                  <a:cubicBezTo>
                    <a:pt x="32" y="9"/>
                    <a:pt x="33" y="8"/>
                    <a:pt x="34" y="8"/>
                  </a:cubicBezTo>
                  <a:cubicBezTo>
                    <a:pt x="35" y="8"/>
                    <a:pt x="36" y="8"/>
                    <a:pt x="37" y="8"/>
                  </a:cubicBezTo>
                  <a:cubicBezTo>
                    <a:pt x="38" y="8"/>
                    <a:pt x="39" y="8"/>
                    <a:pt x="39" y="9"/>
                  </a:cubicBezTo>
                  <a:close/>
                  <a:moveTo>
                    <a:pt x="31" y="23"/>
                  </a:move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0" y="22"/>
                    <a:pt x="30" y="22"/>
                  </a:cubicBezTo>
                  <a:cubicBezTo>
                    <a:pt x="28" y="21"/>
                    <a:pt x="27" y="21"/>
                    <a:pt x="26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1" y="17"/>
                    <a:pt x="19" y="16"/>
                    <a:pt x="18" y="15"/>
                  </a:cubicBezTo>
                  <a:cubicBezTo>
                    <a:pt x="17" y="14"/>
                    <a:pt x="17" y="14"/>
                    <a:pt x="16" y="13"/>
                  </a:cubicBezTo>
                  <a:cubicBezTo>
                    <a:pt x="15" y="13"/>
                    <a:pt x="14" y="12"/>
                    <a:pt x="13" y="12"/>
                  </a:cubicBezTo>
                  <a:cubicBezTo>
                    <a:pt x="12" y="12"/>
                    <a:pt x="12" y="11"/>
                    <a:pt x="11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0" y="10"/>
                    <a:pt x="10" y="10"/>
                  </a:cubicBezTo>
                  <a:cubicBezTo>
                    <a:pt x="10" y="11"/>
                    <a:pt x="10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3"/>
                    <a:pt x="13" y="13"/>
                    <a:pt x="14" y="14"/>
                  </a:cubicBezTo>
                  <a:cubicBezTo>
                    <a:pt x="15" y="15"/>
                    <a:pt x="17" y="16"/>
                    <a:pt x="18" y="17"/>
                  </a:cubicBezTo>
                  <a:cubicBezTo>
                    <a:pt x="19" y="17"/>
                    <a:pt x="20" y="18"/>
                    <a:pt x="20" y="18"/>
                  </a:cubicBezTo>
                  <a:cubicBezTo>
                    <a:pt x="22" y="19"/>
                    <a:pt x="24" y="20"/>
                    <a:pt x="26" y="21"/>
                  </a:cubicBezTo>
                  <a:cubicBezTo>
                    <a:pt x="26" y="21"/>
                    <a:pt x="27" y="22"/>
                    <a:pt x="28" y="22"/>
                  </a:cubicBezTo>
                  <a:cubicBezTo>
                    <a:pt x="28" y="22"/>
                    <a:pt x="28" y="22"/>
                    <a:pt x="28" y="23"/>
                  </a:cubicBezTo>
                  <a:cubicBezTo>
                    <a:pt x="28" y="23"/>
                    <a:pt x="28" y="23"/>
                    <a:pt x="29" y="23"/>
                  </a:cubicBezTo>
                  <a:cubicBezTo>
                    <a:pt x="29" y="23"/>
                    <a:pt x="30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lose/>
                  <a:moveTo>
                    <a:pt x="38" y="22"/>
                  </a:moveTo>
                  <a:cubicBezTo>
                    <a:pt x="38" y="22"/>
                    <a:pt x="39" y="22"/>
                    <a:pt x="39" y="22"/>
                  </a:cubicBezTo>
                  <a:cubicBezTo>
                    <a:pt x="39" y="21"/>
                    <a:pt x="39" y="21"/>
                    <a:pt x="38" y="21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8"/>
                    <a:pt x="33" y="17"/>
                  </a:cubicBezTo>
                  <a:cubicBezTo>
                    <a:pt x="32" y="16"/>
                    <a:pt x="31" y="16"/>
                    <a:pt x="30" y="15"/>
                  </a:cubicBezTo>
                  <a:cubicBezTo>
                    <a:pt x="29" y="15"/>
                    <a:pt x="28" y="14"/>
                    <a:pt x="28" y="14"/>
                  </a:cubicBezTo>
                  <a:cubicBezTo>
                    <a:pt x="27" y="13"/>
                    <a:pt x="26" y="14"/>
                    <a:pt x="25" y="13"/>
                  </a:cubicBezTo>
                  <a:cubicBezTo>
                    <a:pt x="25" y="12"/>
                    <a:pt x="24" y="12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3" y="11"/>
                    <a:pt x="21" y="11"/>
                  </a:cubicBezTo>
                  <a:cubicBezTo>
                    <a:pt x="21" y="11"/>
                    <a:pt x="21" y="11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2" y="12"/>
                    <a:pt x="22" y="12"/>
                  </a:cubicBezTo>
                  <a:cubicBezTo>
                    <a:pt x="23" y="13"/>
                    <a:pt x="23" y="13"/>
                    <a:pt x="24" y="13"/>
                  </a:cubicBezTo>
                  <a:cubicBezTo>
                    <a:pt x="25" y="14"/>
                    <a:pt x="26" y="14"/>
                    <a:pt x="26" y="15"/>
                  </a:cubicBezTo>
                  <a:cubicBezTo>
                    <a:pt x="28" y="16"/>
                    <a:pt x="30" y="17"/>
                    <a:pt x="31" y="18"/>
                  </a:cubicBezTo>
                  <a:cubicBezTo>
                    <a:pt x="33" y="19"/>
                    <a:pt x="35" y="20"/>
                    <a:pt x="36" y="21"/>
                  </a:cubicBezTo>
                  <a:cubicBezTo>
                    <a:pt x="37" y="21"/>
                    <a:pt x="38" y="21"/>
                    <a:pt x="38" y="22"/>
                  </a:cubicBezTo>
                  <a:close/>
                  <a:moveTo>
                    <a:pt x="17" y="27"/>
                  </a:moveTo>
                  <a:cubicBezTo>
                    <a:pt x="18" y="26"/>
                    <a:pt x="17" y="25"/>
                    <a:pt x="17" y="25"/>
                  </a:cubicBezTo>
                  <a:cubicBezTo>
                    <a:pt x="16" y="24"/>
                    <a:pt x="15" y="24"/>
                    <a:pt x="15" y="23"/>
                  </a:cubicBezTo>
                  <a:cubicBezTo>
                    <a:pt x="14" y="23"/>
                    <a:pt x="14" y="22"/>
                    <a:pt x="14" y="22"/>
                  </a:cubicBezTo>
                  <a:cubicBezTo>
                    <a:pt x="13" y="22"/>
                    <a:pt x="12" y="22"/>
                    <a:pt x="12" y="21"/>
                  </a:cubicBezTo>
                  <a:cubicBezTo>
                    <a:pt x="11" y="21"/>
                    <a:pt x="10" y="20"/>
                    <a:pt x="9" y="19"/>
                  </a:cubicBezTo>
                  <a:cubicBezTo>
                    <a:pt x="8" y="19"/>
                    <a:pt x="6" y="19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9"/>
                  </a:cubicBezTo>
                  <a:cubicBezTo>
                    <a:pt x="5" y="19"/>
                    <a:pt x="6" y="19"/>
                    <a:pt x="6" y="20"/>
                  </a:cubicBezTo>
                  <a:cubicBezTo>
                    <a:pt x="8" y="21"/>
                    <a:pt x="10" y="22"/>
                    <a:pt x="12" y="23"/>
                  </a:cubicBezTo>
                  <a:cubicBezTo>
                    <a:pt x="14" y="24"/>
                    <a:pt x="16" y="25"/>
                    <a:pt x="17" y="27"/>
                  </a:cubicBezTo>
                  <a:close/>
                  <a:moveTo>
                    <a:pt x="10" y="14"/>
                  </a:moveTo>
                  <a:cubicBezTo>
                    <a:pt x="10" y="14"/>
                    <a:pt x="10" y="15"/>
                    <a:pt x="10" y="15"/>
                  </a:cubicBezTo>
                  <a:cubicBezTo>
                    <a:pt x="11" y="15"/>
                    <a:pt x="11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3" y="17"/>
                    <a:pt x="13" y="17"/>
                  </a:cubicBezTo>
                  <a:cubicBezTo>
                    <a:pt x="14" y="18"/>
                    <a:pt x="14" y="18"/>
                    <a:pt x="15" y="18"/>
                  </a:cubicBezTo>
                  <a:cubicBezTo>
                    <a:pt x="16" y="19"/>
                    <a:pt x="18" y="20"/>
                    <a:pt x="19" y="21"/>
                  </a:cubicBezTo>
                  <a:cubicBezTo>
                    <a:pt x="20" y="21"/>
                    <a:pt x="20" y="21"/>
                    <a:pt x="21" y="21"/>
                  </a:cubicBezTo>
                  <a:cubicBezTo>
                    <a:pt x="22" y="22"/>
                    <a:pt x="22" y="23"/>
                    <a:pt x="23" y="24"/>
                  </a:cubicBezTo>
                  <a:cubicBezTo>
                    <a:pt x="23" y="24"/>
                    <a:pt x="24" y="24"/>
                    <a:pt x="24" y="24"/>
                  </a:cubicBezTo>
                  <a:cubicBezTo>
                    <a:pt x="24" y="24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4" y="22"/>
                    <a:pt x="23" y="22"/>
                  </a:cubicBezTo>
                  <a:cubicBezTo>
                    <a:pt x="19" y="19"/>
                    <a:pt x="15" y="16"/>
                    <a:pt x="10" y="14"/>
                  </a:cubicBezTo>
                  <a:close/>
                  <a:moveTo>
                    <a:pt x="30" y="12"/>
                  </a:moveTo>
                  <a:cubicBezTo>
                    <a:pt x="32" y="15"/>
                    <a:pt x="36" y="17"/>
                    <a:pt x="39" y="18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38" y="17"/>
                    <a:pt x="38" y="16"/>
                    <a:pt x="37" y="16"/>
                  </a:cubicBezTo>
                  <a:cubicBezTo>
                    <a:pt x="36" y="16"/>
                    <a:pt x="35" y="15"/>
                    <a:pt x="34" y="15"/>
                  </a:cubicBezTo>
                  <a:cubicBezTo>
                    <a:pt x="33" y="14"/>
                    <a:pt x="32" y="13"/>
                    <a:pt x="31" y="12"/>
                  </a:cubicBezTo>
                  <a:cubicBezTo>
                    <a:pt x="31" y="12"/>
                    <a:pt x="30" y="12"/>
                    <a:pt x="30" y="12"/>
                  </a:cubicBezTo>
                  <a:close/>
                  <a:moveTo>
                    <a:pt x="8" y="23"/>
                  </a:moveTo>
                  <a:cubicBezTo>
                    <a:pt x="8" y="24"/>
                    <a:pt x="8" y="24"/>
                    <a:pt x="8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10" y="25"/>
                    <a:pt x="11" y="26"/>
                    <a:pt x="12" y="26"/>
                  </a:cubicBezTo>
                  <a:cubicBezTo>
                    <a:pt x="13" y="27"/>
                    <a:pt x="13" y="27"/>
                    <a:pt x="14" y="28"/>
                  </a:cubicBezTo>
                  <a:cubicBezTo>
                    <a:pt x="15" y="28"/>
                    <a:pt x="16" y="29"/>
                    <a:pt x="16" y="29"/>
                  </a:cubicBezTo>
                  <a:cubicBezTo>
                    <a:pt x="17" y="30"/>
                    <a:pt x="17" y="30"/>
                    <a:pt x="18" y="30"/>
                  </a:cubicBezTo>
                  <a:cubicBezTo>
                    <a:pt x="18" y="29"/>
                    <a:pt x="18" y="29"/>
                    <a:pt x="17" y="28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7"/>
                    <a:pt x="14" y="27"/>
                    <a:pt x="13" y="26"/>
                  </a:cubicBezTo>
                  <a:cubicBezTo>
                    <a:pt x="13" y="26"/>
                    <a:pt x="13" y="26"/>
                    <a:pt x="12" y="26"/>
                  </a:cubicBezTo>
                  <a:cubicBezTo>
                    <a:pt x="11" y="25"/>
                    <a:pt x="10" y="24"/>
                    <a:pt x="9" y="23"/>
                  </a:cubicBezTo>
                  <a:cubicBezTo>
                    <a:pt x="9" y="23"/>
                    <a:pt x="9" y="23"/>
                    <a:pt x="8" y="23"/>
                  </a:cubicBezTo>
                  <a:close/>
                  <a:moveTo>
                    <a:pt x="33" y="22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0"/>
                    <a:pt x="30" y="20"/>
                    <a:pt x="29" y="19"/>
                  </a:cubicBezTo>
                  <a:cubicBezTo>
                    <a:pt x="27" y="17"/>
                    <a:pt x="24" y="16"/>
                    <a:pt x="22" y="14"/>
                  </a:cubicBezTo>
                  <a:cubicBezTo>
                    <a:pt x="22" y="14"/>
                    <a:pt x="21" y="14"/>
                    <a:pt x="21" y="14"/>
                  </a:cubicBezTo>
                  <a:cubicBezTo>
                    <a:pt x="22" y="15"/>
                    <a:pt x="23" y="16"/>
                    <a:pt x="23" y="16"/>
                  </a:cubicBezTo>
                  <a:cubicBezTo>
                    <a:pt x="25" y="17"/>
                    <a:pt x="26" y="18"/>
                    <a:pt x="27" y="19"/>
                  </a:cubicBezTo>
                  <a:cubicBezTo>
                    <a:pt x="29" y="20"/>
                    <a:pt x="31" y="20"/>
                    <a:pt x="32" y="21"/>
                  </a:cubicBezTo>
                  <a:cubicBezTo>
                    <a:pt x="33" y="21"/>
                    <a:pt x="33" y="21"/>
                    <a:pt x="33" y="22"/>
                  </a:cubicBezTo>
                  <a:close/>
                  <a:moveTo>
                    <a:pt x="14" y="6"/>
                  </a:moveTo>
                  <a:cubicBezTo>
                    <a:pt x="15" y="6"/>
                    <a:pt x="16" y="7"/>
                    <a:pt x="17" y="7"/>
                  </a:cubicBezTo>
                  <a:cubicBezTo>
                    <a:pt x="17" y="7"/>
                    <a:pt x="17" y="7"/>
                    <a:pt x="18" y="7"/>
                  </a:cubicBezTo>
                  <a:cubicBezTo>
                    <a:pt x="18" y="6"/>
                    <a:pt x="18" y="6"/>
                    <a:pt x="17" y="5"/>
                  </a:cubicBezTo>
                  <a:cubicBezTo>
                    <a:pt x="16" y="5"/>
                    <a:pt x="15" y="5"/>
                    <a:pt x="14" y="6"/>
                  </a:cubicBezTo>
                  <a:close/>
                  <a:moveTo>
                    <a:pt x="19" y="13"/>
                  </a:moveTo>
                  <a:cubicBezTo>
                    <a:pt x="19" y="13"/>
                    <a:pt x="19" y="12"/>
                    <a:pt x="20" y="12"/>
                  </a:cubicBezTo>
                  <a:cubicBezTo>
                    <a:pt x="18" y="12"/>
                    <a:pt x="18" y="11"/>
                    <a:pt x="17" y="10"/>
                  </a:cubicBezTo>
                  <a:cubicBezTo>
                    <a:pt x="17" y="10"/>
                    <a:pt x="16" y="11"/>
                    <a:pt x="16" y="11"/>
                  </a:cubicBezTo>
                  <a:cubicBezTo>
                    <a:pt x="17" y="12"/>
                    <a:pt x="18" y="12"/>
                    <a:pt x="19" y="13"/>
                  </a:cubicBezTo>
                  <a:close/>
                  <a:moveTo>
                    <a:pt x="39" y="12"/>
                  </a:moveTo>
                  <a:cubicBezTo>
                    <a:pt x="39" y="12"/>
                    <a:pt x="39" y="11"/>
                    <a:pt x="39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10"/>
                    <a:pt x="37" y="10"/>
                    <a:pt x="37" y="10"/>
                  </a:cubicBezTo>
                  <a:cubicBezTo>
                    <a:pt x="37" y="10"/>
                    <a:pt x="36" y="10"/>
                    <a:pt x="36" y="10"/>
                  </a:cubicBezTo>
                  <a:cubicBezTo>
                    <a:pt x="37" y="11"/>
                    <a:pt x="38" y="12"/>
                    <a:pt x="39" y="12"/>
                  </a:cubicBezTo>
                  <a:close/>
                  <a:moveTo>
                    <a:pt x="9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10" y="18"/>
                    <a:pt x="12" y="19"/>
                    <a:pt x="13" y="19"/>
                  </a:cubicBezTo>
                  <a:cubicBezTo>
                    <a:pt x="12" y="18"/>
                    <a:pt x="11" y="18"/>
                    <a:pt x="9" y="17"/>
                  </a:cubicBezTo>
                  <a:close/>
                  <a:moveTo>
                    <a:pt x="36" y="13"/>
                  </a:moveTo>
                  <a:cubicBezTo>
                    <a:pt x="36" y="13"/>
                    <a:pt x="36" y="13"/>
                    <a:pt x="36" y="13"/>
                  </a:cubicBezTo>
                  <a:cubicBezTo>
                    <a:pt x="37" y="14"/>
                    <a:pt x="38" y="14"/>
                    <a:pt x="39" y="15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3"/>
                    <a:pt x="37" y="13"/>
                  </a:cubicBezTo>
                  <a:cubicBezTo>
                    <a:pt x="37" y="13"/>
                    <a:pt x="36" y="13"/>
                    <a:pt x="36" y="13"/>
                  </a:cubicBezTo>
                  <a:close/>
                  <a:moveTo>
                    <a:pt x="27" y="11"/>
                  </a:moveTo>
                  <a:cubicBezTo>
                    <a:pt x="28" y="11"/>
                    <a:pt x="28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8" y="11"/>
                    <a:pt x="28" y="10"/>
                    <a:pt x="27" y="11"/>
                  </a:cubicBezTo>
                  <a:close/>
                  <a:moveTo>
                    <a:pt x="36" y="23"/>
                  </a:moveTo>
                  <a:cubicBezTo>
                    <a:pt x="36" y="23"/>
                    <a:pt x="36" y="23"/>
                    <a:pt x="36" y="23"/>
                  </a:cubicBezTo>
                  <a:cubicBezTo>
                    <a:pt x="35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5" y="23"/>
                    <a:pt x="36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02300" y="5391151"/>
              <a:ext cx="71438" cy="42863"/>
            </a:xfrm>
            <a:custGeom>
              <a:rect b="b" l="l" r="r" t="t"/>
              <a:pathLst>
                <a:path extrusionOk="0" h="11" w="18">
                  <a:moveTo>
                    <a:pt x="0" y="1"/>
                  </a:moveTo>
                  <a:cubicBezTo>
                    <a:pt x="1" y="0"/>
                    <a:pt x="3" y="0"/>
                    <a:pt x="4" y="0"/>
                  </a:cubicBezTo>
                  <a:cubicBezTo>
                    <a:pt x="4" y="1"/>
                    <a:pt x="4" y="2"/>
                    <a:pt x="5" y="2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8" y="3"/>
                    <a:pt x="9" y="4"/>
                    <a:pt x="10" y="4"/>
                  </a:cubicBezTo>
                  <a:cubicBezTo>
                    <a:pt x="11" y="5"/>
                    <a:pt x="12" y="5"/>
                    <a:pt x="12" y="6"/>
                  </a:cubicBezTo>
                  <a:cubicBezTo>
                    <a:pt x="13" y="7"/>
                    <a:pt x="14" y="8"/>
                    <a:pt x="16" y="9"/>
                  </a:cubicBezTo>
                  <a:cubicBezTo>
                    <a:pt x="16" y="9"/>
                    <a:pt x="17" y="9"/>
                    <a:pt x="18" y="10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0"/>
                    <a:pt x="16" y="10"/>
                    <a:pt x="16" y="10"/>
                  </a:cubicBezTo>
                  <a:cubicBezTo>
                    <a:pt x="14" y="9"/>
                    <a:pt x="12" y="8"/>
                    <a:pt x="11" y="7"/>
                  </a:cubicBezTo>
                  <a:cubicBezTo>
                    <a:pt x="9" y="6"/>
                    <a:pt x="7" y="5"/>
                    <a:pt x="6" y="4"/>
                  </a:cubicBezTo>
                  <a:cubicBezTo>
                    <a:pt x="5" y="3"/>
                    <a:pt x="4" y="3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38813" y="5395913"/>
              <a:ext cx="38100" cy="23813"/>
            </a:xfrm>
            <a:custGeom>
              <a:rect b="b" l="l" r="r" t="t"/>
              <a:pathLst>
                <a:path extrusionOk="0" h="6" w="1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3" y="1"/>
                    <a:pt x="4" y="2"/>
                    <a:pt x="5" y="3"/>
                  </a:cubicBezTo>
                  <a:cubicBezTo>
                    <a:pt x="6" y="3"/>
                    <a:pt x="7" y="4"/>
                    <a:pt x="7" y="4"/>
                  </a:cubicBezTo>
                  <a:cubicBezTo>
                    <a:pt x="8" y="4"/>
                    <a:pt x="9" y="5"/>
                    <a:pt x="9" y="5"/>
                  </a:cubicBezTo>
                  <a:cubicBezTo>
                    <a:pt x="9" y="6"/>
                    <a:pt x="10" y="6"/>
                    <a:pt x="9" y="6"/>
                  </a:cubicBezTo>
                  <a:cubicBezTo>
                    <a:pt x="6" y="5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707063" y="5403851"/>
              <a:ext cx="46038" cy="30163"/>
            </a:xfrm>
            <a:custGeom>
              <a:rect b="b" l="l" r="r" t="t"/>
              <a:pathLst>
                <a:path extrusionOk="0" h="8" w="12">
                  <a:moveTo>
                    <a:pt x="12" y="8"/>
                  </a:moveTo>
                  <a:cubicBezTo>
                    <a:pt x="11" y="7"/>
                    <a:pt x="11" y="7"/>
                    <a:pt x="11" y="7"/>
                  </a:cubicBezTo>
                  <a:cubicBezTo>
                    <a:pt x="9" y="6"/>
                    <a:pt x="7" y="6"/>
                    <a:pt x="6" y="5"/>
                  </a:cubicBezTo>
                  <a:cubicBezTo>
                    <a:pt x="5" y="4"/>
                    <a:pt x="3" y="3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4" y="2"/>
                    <a:pt x="8" y="5"/>
                    <a:pt x="12" y="7"/>
                  </a:cubicBezTo>
                  <a:cubicBezTo>
                    <a:pt x="12" y="7"/>
                    <a:pt x="12" y="7"/>
                    <a:pt x="12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683250" y="5387976"/>
              <a:ext cx="15875" cy="11113"/>
            </a:xfrm>
            <a:custGeom>
              <a:rect b="b" l="l" r="r" t="t"/>
              <a:pathLst>
                <a:path extrusionOk="0" h="3" w="4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2" y="1"/>
                    <a:pt x="3" y="2"/>
                    <a:pt x="4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2" y="2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659438" y="5414963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0" y="0"/>
                  </a:move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761038" y="5399088"/>
              <a:ext cx="12700" cy="7938"/>
            </a:xfrm>
            <a:custGeom>
              <a:rect b="b" l="l" r="r" t="t"/>
              <a:pathLst>
                <a:path extrusionOk="0" h="2" w="3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1" y="0"/>
                    <a:pt x="2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726113" y="5387976"/>
              <a:ext cx="7938" cy="7938"/>
            </a:xfrm>
            <a:custGeom>
              <a:rect b="b" l="l" r="r" t="t"/>
              <a:pathLst>
                <a:path extrusionOk="0" h="2" w="2">
                  <a:moveTo>
                    <a:pt x="2" y="2"/>
                  </a:moveTo>
                  <a:cubicBezTo>
                    <a:pt x="2" y="2"/>
                    <a:pt x="1" y="1"/>
                    <a:pt x="0" y="1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753100" y="5434013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486400" y="5387976"/>
              <a:ext cx="15875" cy="11113"/>
            </a:xfrm>
            <a:custGeom>
              <a:rect b="b" l="l" r="r" t="t"/>
              <a:pathLst>
                <a:path extrusionOk="0" h="3" w="4">
                  <a:moveTo>
                    <a:pt x="3" y="3"/>
                  </a:moveTo>
                  <a:cubicBezTo>
                    <a:pt x="2" y="2"/>
                    <a:pt x="1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1"/>
                    <a:pt x="2" y="2"/>
                    <a:pt x="4" y="2"/>
                  </a:cubicBezTo>
                  <a:cubicBezTo>
                    <a:pt x="3" y="2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459413" y="5414963"/>
              <a:ext cx="15875" cy="7938"/>
            </a:xfrm>
            <a:custGeom>
              <a:rect b="b" l="l" r="r" t="t"/>
              <a:pathLst>
                <a:path extrusionOk="0" h="2" w="4">
                  <a:moveTo>
                    <a:pt x="0" y="0"/>
                  </a:moveTo>
                  <a:cubicBezTo>
                    <a:pt x="2" y="1"/>
                    <a:pt x="3" y="1"/>
                    <a:pt x="4" y="2"/>
                  </a:cubicBezTo>
                  <a:cubicBezTo>
                    <a:pt x="3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565775" y="5399088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1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529263" y="5387976"/>
              <a:ext cx="7938" cy="7938"/>
            </a:xfrm>
            <a:custGeom>
              <a:rect b="b" l="l" r="r" t="t"/>
              <a:pathLst>
                <a:path extrusionOk="0" h="2" w="2">
                  <a:moveTo>
                    <a:pt x="0" y="1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557838" y="5434013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143" name="Google Shape;143;p3"/>
          <p:cNvGrpSpPr/>
          <p:nvPr/>
        </p:nvGrpSpPr>
        <p:grpSpPr>
          <a:xfrm rot="-5630812">
            <a:off x="3684692" y="2700251"/>
            <a:ext cx="466887" cy="188393"/>
            <a:chOff x="5422900" y="5348288"/>
            <a:chExt cx="361951" cy="146050"/>
          </a:xfrm>
        </p:grpSpPr>
        <p:sp>
          <p:nvSpPr>
            <p:cNvPr id="144" name="Google Shape;144;p3"/>
            <p:cNvSpPr/>
            <p:nvPr/>
          </p:nvSpPr>
          <p:spPr>
            <a:xfrm>
              <a:off x="5422900" y="5348288"/>
              <a:ext cx="361950" cy="146050"/>
            </a:xfrm>
            <a:custGeom>
              <a:rect b="b" l="l" r="r" t="t"/>
              <a:pathLst>
                <a:path extrusionOk="0" h="37" w="92">
                  <a:moveTo>
                    <a:pt x="58" y="26"/>
                  </a:moveTo>
                  <a:cubicBezTo>
                    <a:pt x="58" y="26"/>
                    <a:pt x="58" y="27"/>
                    <a:pt x="59" y="27"/>
                  </a:cubicBezTo>
                  <a:cubicBezTo>
                    <a:pt x="61" y="28"/>
                    <a:pt x="61" y="29"/>
                    <a:pt x="63" y="30"/>
                  </a:cubicBezTo>
                  <a:cubicBezTo>
                    <a:pt x="63" y="30"/>
                    <a:pt x="63" y="31"/>
                    <a:pt x="64" y="31"/>
                  </a:cubicBezTo>
                  <a:cubicBezTo>
                    <a:pt x="65" y="32"/>
                    <a:pt x="66" y="33"/>
                    <a:pt x="67" y="34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8" y="35"/>
                    <a:pt x="69" y="35"/>
                    <a:pt x="69" y="36"/>
                  </a:cubicBezTo>
                  <a:cubicBezTo>
                    <a:pt x="69" y="37"/>
                    <a:pt x="69" y="37"/>
                    <a:pt x="70" y="37"/>
                  </a:cubicBezTo>
                  <a:cubicBezTo>
                    <a:pt x="70" y="37"/>
                    <a:pt x="70" y="37"/>
                    <a:pt x="70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2" y="37"/>
                    <a:pt x="72" y="36"/>
                    <a:pt x="71" y="35"/>
                  </a:cubicBezTo>
                  <a:cubicBezTo>
                    <a:pt x="71" y="34"/>
                    <a:pt x="71" y="33"/>
                    <a:pt x="71" y="31"/>
                  </a:cubicBezTo>
                  <a:cubicBezTo>
                    <a:pt x="70" y="30"/>
                    <a:pt x="70" y="29"/>
                    <a:pt x="70" y="27"/>
                  </a:cubicBezTo>
                  <a:cubicBezTo>
                    <a:pt x="70" y="26"/>
                    <a:pt x="70" y="26"/>
                    <a:pt x="71" y="26"/>
                  </a:cubicBezTo>
                  <a:cubicBezTo>
                    <a:pt x="73" y="26"/>
                    <a:pt x="75" y="25"/>
                    <a:pt x="76" y="25"/>
                  </a:cubicBezTo>
                  <a:cubicBezTo>
                    <a:pt x="78" y="25"/>
                    <a:pt x="79" y="25"/>
                    <a:pt x="80" y="25"/>
                  </a:cubicBezTo>
                  <a:cubicBezTo>
                    <a:pt x="81" y="25"/>
                    <a:pt x="83" y="25"/>
                    <a:pt x="84" y="25"/>
                  </a:cubicBezTo>
                  <a:cubicBezTo>
                    <a:pt x="84" y="25"/>
                    <a:pt x="85" y="25"/>
                    <a:pt x="85" y="25"/>
                  </a:cubicBezTo>
                  <a:cubicBezTo>
                    <a:pt x="85" y="25"/>
                    <a:pt x="85" y="25"/>
                    <a:pt x="86" y="25"/>
                  </a:cubicBezTo>
                  <a:cubicBezTo>
                    <a:pt x="87" y="25"/>
                    <a:pt x="87" y="25"/>
                    <a:pt x="88" y="25"/>
                  </a:cubicBezTo>
                  <a:cubicBezTo>
                    <a:pt x="89" y="25"/>
                    <a:pt x="90" y="24"/>
                    <a:pt x="90" y="25"/>
                  </a:cubicBezTo>
                  <a:cubicBezTo>
                    <a:pt x="91" y="25"/>
                    <a:pt x="92" y="25"/>
                    <a:pt x="92" y="24"/>
                  </a:cubicBezTo>
                  <a:cubicBezTo>
                    <a:pt x="92" y="23"/>
                    <a:pt x="92" y="23"/>
                    <a:pt x="92" y="22"/>
                  </a:cubicBezTo>
                  <a:cubicBezTo>
                    <a:pt x="92" y="20"/>
                    <a:pt x="92" y="19"/>
                    <a:pt x="92" y="18"/>
                  </a:cubicBezTo>
                  <a:cubicBezTo>
                    <a:pt x="92" y="16"/>
                    <a:pt x="92" y="15"/>
                    <a:pt x="92" y="14"/>
                  </a:cubicBezTo>
                  <a:cubicBezTo>
                    <a:pt x="92" y="13"/>
                    <a:pt x="92" y="13"/>
                    <a:pt x="92" y="12"/>
                  </a:cubicBezTo>
                  <a:cubicBezTo>
                    <a:pt x="92" y="11"/>
                    <a:pt x="92" y="10"/>
                    <a:pt x="91" y="8"/>
                  </a:cubicBezTo>
                  <a:cubicBezTo>
                    <a:pt x="91" y="8"/>
                    <a:pt x="91" y="8"/>
                    <a:pt x="90" y="8"/>
                  </a:cubicBezTo>
                  <a:cubicBezTo>
                    <a:pt x="90" y="8"/>
                    <a:pt x="90" y="9"/>
                    <a:pt x="90" y="9"/>
                  </a:cubicBezTo>
                  <a:cubicBezTo>
                    <a:pt x="88" y="8"/>
                    <a:pt x="87" y="8"/>
                    <a:pt x="85" y="8"/>
                  </a:cubicBezTo>
                  <a:cubicBezTo>
                    <a:pt x="84" y="8"/>
                    <a:pt x="82" y="9"/>
                    <a:pt x="81" y="9"/>
                  </a:cubicBezTo>
                  <a:cubicBezTo>
                    <a:pt x="80" y="9"/>
                    <a:pt x="78" y="9"/>
                    <a:pt x="77" y="9"/>
                  </a:cubicBezTo>
                  <a:cubicBezTo>
                    <a:pt x="76" y="8"/>
                    <a:pt x="74" y="9"/>
                    <a:pt x="73" y="9"/>
                  </a:cubicBezTo>
                  <a:cubicBezTo>
                    <a:pt x="72" y="9"/>
                    <a:pt x="71" y="9"/>
                    <a:pt x="71" y="9"/>
                  </a:cubicBezTo>
                  <a:cubicBezTo>
                    <a:pt x="71" y="9"/>
                    <a:pt x="70" y="9"/>
                    <a:pt x="70" y="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0" y="6"/>
                    <a:pt x="71" y="5"/>
                    <a:pt x="71" y="3"/>
                  </a:cubicBezTo>
                  <a:cubicBezTo>
                    <a:pt x="71" y="3"/>
                    <a:pt x="70" y="2"/>
                    <a:pt x="70" y="2"/>
                  </a:cubicBezTo>
                  <a:cubicBezTo>
                    <a:pt x="71" y="1"/>
                    <a:pt x="70" y="1"/>
                    <a:pt x="70" y="1"/>
                  </a:cubicBezTo>
                  <a:cubicBezTo>
                    <a:pt x="70" y="0"/>
                    <a:pt x="69" y="0"/>
                    <a:pt x="68" y="0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7" y="0"/>
                    <a:pt x="66" y="1"/>
                    <a:pt x="66" y="2"/>
                  </a:cubicBezTo>
                  <a:cubicBezTo>
                    <a:pt x="66" y="2"/>
                    <a:pt x="65" y="2"/>
                    <a:pt x="65" y="2"/>
                  </a:cubicBezTo>
                  <a:cubicBezTo>
                    <a:pt x="65" y="2"/>
                    <a:pt x="65" y="3"/>
                    <a:pt x="64" y="3"/>
                  </a:cubicBezTo>
                  <a:cubicBezTo>
                    <a:pt x="64" y="3"/>
                    <a:pt x="63" y="3"/>
                    <a:pt x="63" y="3"/>
                  </a:cubicBezTo>
                  <a:cubicBezTo>
                    <a:pt x="63" y="4"/>
                    <a:pt x="63" y="5"/>
                    <a:pt x="62" y="5"/>
                  </a:cubicBezTo>
                  <a:cubicBezTo>
                    <a:pt x="61" y="7"/>
                    <a:pt x="59" y="9"/>
                    <a:pt x="57" y="11"/>
                  </a:cubicBezTo>
                  <a:cubicBezTo>
                    <a:pt x="56" y="12"/>
                    <a:pt x="56" y="13"/>
                    <a:pt x="55" y="14"/>
                  </a:cubicBezTo>
                  <a:cubicBezTo>
                    <a:pt x="54" y="15"/>
                    <a:pt x="53" y="15"/>
                    <a:pt x="53" y="16"/>
                  </a:cubicBezTo>
                  <a:cubicBezTo>
                    <a:pt x="52" y="17"/>
                    <a:pt x="51" y="17"/>
                    <a:pt x="51" y="19"/>
                  </a:cubicBezTo>
                  <a:cubicBezTo>
                    <a:pt x="51" y="19"/>
                    <a:pt x="51" y="19"/>
                    <a:pt x="52" y="19"/>
                  </a:cubicBezTo>
                  <a:cubicBezTo>
                    <a:pt x="52" y="19"/>
                    <a:pt x="51" y="20"/>
                    <a:pt x="51" y="20"/>
                  </a:cubicBezTo>
                  <a:cubicBezTo>
                    <a:pt x="51" y="20"/>
                    <a:pt x="51" y="21"/>
                    <a:pt x="52" y="21"/>
                  </a:cubicBezTo>
                  <a:cubicBezTo>
                    <a:pt x="52" y="22"/>
                    <a:pt x="53" y="22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5" y="23"/>
                  </a:cubicBezTo>
                  <a:cubicBezTo>
                    <a:pt x="56" y="24"/>
                    <a:pt x="57" y="25"/>
                    <a:pt x="58" y="26"/>
                  </a:cubicBezTo>
                  <a:close/>
                  <a:moveTo>
                    <a:pt x="39" y="9"/>
                  </a:moveTo>
                  <a:cubicBezTo>
                    <a:pt x="39" y="8"/>
                    <a:pt x="38" y="8"/>
                    <a:pt x="37" y="8"/>
                  </a:cubicBezTo>
                  <a:cubicBezTo>
                    <a:pt x="36" y="8"/>
                    <a:pt x="35" y="8"/>
                    <a:pt x="34" y="8"/>
                  </a:cubicBezTo>
                  <a:cubicBezTo>
                    <a:pt x="33" y="8"/>
                    <a:pt x="32" y="9"/>
                    <a:pt x="32" y="9"/>
                  </a:cubicBezTo>
                  <a:cubicBezTo>
                    <a:pt x="30" y="9"/>
                    <a:pt x="29" y="9"/>
                    <a:pt x="27" y="9"/>
                  </a:cubicBezTo>
                  <a:cubicBezTo>
                    <a:pt x="26" y="9"/>
                    <a:pt x="25" y="9"/>
                    <a:pt x="25" y="9"/>
                  </a:cubicBezTo>
                  <a:cubicBezTo>
                    <a:pt x="24" y="9"/>
                    <a:pt x="23" y="9"/>
                    <a:pt x="22" y="9"/>
                  </a:cubicBezTo>
                  <a:cubicBezTo>
                    <a:pt x="22" y="9"/>
                    <a:pt x="21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0" y="8"/>
                    <a:pt x="20" y="7"/>
                  </a:cubicBezTo>
                  <a:cubicBezTo>
                    <a:pt x="20" y="6"/>
                    <a:pt x="20" y="4"/>
                    <a:pt x="20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8" y="0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6" y="1"/>
                    <a:pt x="15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3" y="3"/>
                    <a:pt x="13" y="3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5"/>
                    <a:pt x="12" y="6"/>
                    <a:pt x="11" y="6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2"/>
                    <a:pt x="5" y="14"/>
                    <a:pt x="3" y="15"/>
                  </a:cubicBezTo>
                  <a:cubicBezTo>
                    <a:pt x="3" y="16"/>
                    <a:pt x="2" y="17"/>
                    <a:pt x="1" y="18"/>
                  </a:cubicBezTo>
                  <a:cubicBezTo>
                    <a:pt x="1" y="18"/>
                    <a:pt x="1" y="19"/>
                    <a:pt x="1" y="19"/>
                  </a:cubicBezTo>
                  <a:cubicBezTo>
                    <a:pt x="2" y="19"/>
                    <a:pt x="1" y="20"/>
                    <a:pt x="1" y="20"/>
                  </a:cubicBezTo>
                  <a:cubicBezTo>
                    <a:pt x="0" y="20"/>
                    <a:pt x="1" y="21"/>
                    <a:pt x="1" y="21"/>
                  </a:cubicBezTo>
                  <a:cubicBezTo>
                    <a:pt x="2" y="22"/>
                    <a:pt x="3" y="22"/>
                    <a:pt x="3" y="23"/>
                  </a:cubicBezTo>
                  <a:cubicBezTo>
                    <a:pt x="5" y="23"/>
                    <a:pt x="6" y="25"/>
                    <a:pt x="8" y="26"/>
                  </a:cubicBezTo>
                  <a:cubicBezTo>
                    <a:pt x="8" y="26"/>
                    <a:pt x="8" y="27"/>
                    <a:pt x="8" y="27"/>
                  </a:cubicBezTo>
                  <a:cubicBezTo>
                    <a:pt x="10" y="28"/>
                    <a:pt x="11" y="29"/>
                    <a:pt x="12" y="30"/>
                  </a:cubicBezTo>
                  <a:cubicBezTo>
                    <a:pt x="13" y="30"/>
                    <a:pt x="13" y="31"/>
                    <a:pt x="13" y="31"/>
                  </a:cubicBezTo>
                  <a:cubicBezTo>
                    <a:pt x="14" y="32"/>
                    <a:pt x="15" y="32"/>
                    <a:pt x="15" y="33"/>
                  </a:cubicBezTo>
                  <a:cubicBezTo>
                    <a:pt x="16" y="33"/>
                    <a:pt x="16" y="34"/>
                    <a:pt x="17" y="34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6"/>
                    <a:pt x="21" y="35"/>
                  </a:cubicBezTo>
                  <a:cubicBezTo>
                    <a:pt x="21" y="34"/>
                    <a:pt x="20" y="33"/>
                    <a:pt x="20" y="31"/>
                  </a:cubicBezTo>
                  <a:cubicBezTo>
                    <a:pt x="20" y="30"/>
                    <a:pt x="20" y="28"/>
                    <a:pt x="20" y="27"/>
                  </a:cubicBezTo>
                  <a:cubicBezTo>
                    <a:pt x="20" y="26"/>
                    <a:pt x="20" y="26"/>
                    <a:pt x="21" y="26"/>
                  </a:cubicBezTo>
                  <a:cubicBezTo>
                    <a:pt x="23" y="26"/>
                    <a:pt x="24" y="25"/>
                    <a:pt x="26" y="25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31" y="25"/>
                    <a:pt x="32" y="25"/>
                    <a:pt x="34" y="25"/>
                  </a:cubicBezTo>
                  <a:cubicBezTo>
                    <a:pt x="34" y="25"/>
                    <a:pt x="35" y="25"/>
                    <a:pt x="35" y="25"/>
                  </a:cubicBezTo>
                  <a:cubicBezTo>
                    <a:pt x="36" y="25"/>
                    <a:pt x="37" y="25"/>
                    <a:pt x="38" y="25"/>
                  </a:cubicBezTo>
                  <a:cubicBezTo>
                    <a:pt x="39" y="25"/>
                    <a:pt x="39" y="24"/>
                    <a:pt x="40" y="25"/>
                  </a:cubicBezTo>
                  <a:cubicBezTo>
                    <a:pt x="41" y="25"/>
                    <a:pt x="41" y="24"/>
                    <a:pt x="42" y="24"/>
                  </a:cubicBezTo>
                  <a:cubicBezTo>
                    <a:pt x="42" y="23"/>
                    <a:pt x="42" y="23"/>
                    <a:pt x="42" y="22"/>
                  </a:cubicBezTo>
                  <a:cubicBezTo>
                    <a:pt x="42" y="20"/>
                    <a:pt x="41" y="19"/>
                    <a:pt x="42" y="17"/>
                  </a:cubicBezTo>
                  <a:cubicBezTo>
                    <a:pt x="42" y="16"/>
                    <a:pt x="41" y="15"/>
                    <a:pt x="41" y="14"/>
                  </a:cubicBezTo>
                  <a:cubicBezTo>
                    <a:pt x="42" y="13"/>
                    <a:pt x="41" y="13"/>
                    <a:pt x="41" y="12"/>
                  </a:cubicBezTo>
                  <a:cubicBezTo>
                    <a:pt x="41" y="11"/>
                    <a:pt x="41" y="10"/>
                    <a:pt x="41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40" y="9"/>
                    <a:pt x="39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624513" y="5348288"/>
              <a:ext cx="160338" cy="146050"/>
            </a:xfrm>
            <a:custGeom>
              <a:rect b="b" l="l" r="r" t="t"/>
              <a:pathLst>
                <a:path extrusionOk="0" h="37" w="41">
                  <a:moveTo>
                    <a:pt x="7" y="26"/>
                  </a:moveTo>
                  <a:cubicBezTo>
                    <a:pt x="6" y="25"/>
                    <a:pt x="5" y="24"/>
                    <a:pt x="4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2"/>
                    <a:pt x="1" y="22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0"/>
                    <a:pt x="1" y="19"/>
                    <a:pt x="1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7"/>
                    <a:pt x="1" y="17"/>
                    <a:pt x="2" y="16"/>
                  </a:cubicBezTo>
                  <a:cubicBezTo>
                    <a:pt x="2" y="15"/>
                    <a:pt x="3" y="15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8" y="9"/>
                    <a:pt x="10" y="7"/>
                    <a:pt x="11" y="5"/>
                  </a:cubicBezTo>
                  <a:cubicBezTo>
                    <a:pt x="12" y="5"/>
                    <a:pt x="12" y="4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5" y="2"/>
                    <a:pt x="15" y="2"/>
                  </a:cubicBezTo>
                  <a:cubicBezTo>
                    <a:pt x="15" y="1"/>
                    <a:pt x="16" y="0"/>
                    <a:pt x="17" y="1"/>
                  </a:cubicBezTo>
                  <a:cubicBezTo>
                    <a:pt x="17" y="1"/>
                    <a:pt x="17" y="0"/>
                    <a:pt x="17" y="0"/>
                  </a:cubicBezTo>
                  <a:cubicBezTo>
                    <a:pt x="18" y="0"/>
                    <a:pt x="19" y="0"/>
                    <a:pt x="19" y="1"/>
                  </a:cubicBezTo>
                  <a:cubicBezTo>
                    <a:pt x="19" y="1"/>
                    <a:pt x="20" y="1"/>
                    <a:pt x="19" y="2"/>
                  </a:cubicBezTo>
                  <a:cubicBezTo>
                    <a:pt x="19" y="2"/>
                    <a:pt x="20" y="3"/>
                    <a:pt x="20" y="3"/>
                  </a:cubicBezTo>
                  <a:cubicBezTo>
                    <a:pt x="20" y="5"/>
                    <a:pt x="19" y="6"/>
                    <a:pt x="19" y="8"/>
                  </a:cubicBezTo>
                  <a:cubicBezTo>
                    <a:pt x="19" y="8"/>
                    <a:pt x="19" y="8"/>
                    <a:pt x="19" y="9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0" y="9"/>
                    <a:pt x="21" y="9"/>
                    <a:pt x="22" y="9"/>
                  </a:cubicBezTo>
                  <a:cubicBezTo>
                    <a:pt x="23" y="9"/>
                    <a:pt x="25" y="8"/>
                    <a:pt x="26" y="9"/>
                  </a:cubicBezTo>
                  <a:cubicBezTo>
                    <a:pt x="27" y="9"/>
                    <a:pt x="29" y="9"/>
                    <a:pt x="30" y="9"/>
                  </a:cubicBezTo>
                  <a:cubicBezTo>
                    <a:pt x="31" y="9"/>
                    <a:pt x="33" y="8"/>
                    <a:pt x="34" y="8"/>
                  </a:cubicBezTo>
                  <a:cubicBezTo>
                    <a:pt x="36" y="8"/>
                    <a:pt x="37" y="8"/>
                    <a:pt x="39" y="9"/>
                  </a:cubicBezTo>
                  <a:cubicBezTo>
                    <a:pt x="39" y="9"/>
                    <a:pt x="39" y="8"/>
                    <a:pt x="39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1" y="10"/>
                    <a:pt x="41" y="11"/>
                    <a:pt x="41" y="12"/>
                  </a:cubicBezTo>
                  <a:cubicBezTo>
                    <a:pt x="41" y="13"/>
                    <a:pt x="41" y="13"/>
                    <a:pt x="41" y="14"/>
                  </a:cubicBezTo>
                  <a:cubicBezTo>
                    <a:pt x="41" y="15"/>
                    <a:pt x="41" y="16"/>
                    <a:pt x="41" y="18"/>
                  </a:cubicBezTo>
                  <a:cubicBezTo>
                    <a:pt x="41" y="19"/>
                    <a:pt x="41" y="20"/>
                    <a:pt x="41" y="22"/>
                  </a:cubicBezTo>
                  <a:cubicBezTo>
                    <a:pt x="41" y="23"/>
                    <a:pt x="41" y="23"/>
                    <a:pt x="41" y="24"/>
                  </a:cubicBezTo>
                  <a:cubicBezTo>
                    <a:pt x="41" y="25"/>
                    <a:pt x="40" y="25"/>
                    <a:pt x="39" y="25"/>
                  </a:cubicBezTo>
                  <a:cubicBezTo>
                    <a:pt x="39" y="24"/>
                    <a:pt x="38" y="25"/>
                    <a:pt x="37" y="25"/>
                  </a:cubicBezTo>
                  <a:cubicBezTo>
                    <a:pt x="36" y="25"/>
                    <a:pt x="36" y="25"/>
                    <a:pt x="35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3" y="25"/>
                    <a:pt x="33" y="25"/>
                  </a:cubicBezTo>
                  <a:cubicBezTo>
                    <a:pt x="32" y="25"/>
                    <a:pt x="30" y="25"/>
                    <a:pt x="29" y="25"/>
                  </a:cubicBezTo>
                  <a:cubicBezTo>
                    <a:pt x="28" y="25"/>
                    <a:pt x="27" y="25"/>
                    <a:pt x="25" y="25"/>
                  </a:cubicBezTo>
                  <a:cubicBezTo>
                    <a:pt x="24" y="25"/>
                    <a:pt x="22" y="26"/>
                    <a:pt x="20" y="26"/>
                  </a:cubicBezTo>
                  <a:cubicBezTo>
                    <a:pt x="19" y="26"/>
                    <a:pt x="19" y="26"/>
                    <a:pt x="19" y="27"/>
                  </a:cubicBezTo>
                  <a:cubicBezTo>
                    <a:pt x="19" y="29"/>
                    <a:pt x="19" y="30"/>
                    <a:pt x="20" y="31"/>
                  </a:cubicBezTo>
                  <a:cubicBezTo>
                    <a:pt x="20" y="33"/>
                    <a:pt x="20" y="34"/>
                    <a:pt x="20" y="35"/>
                  </a:cubicBezTo>
                  <a:cubicBezTo>
                    <a:pt x="21" y="36"/>
                    <a:pt x="21" y="37"/>
                    <a:pt x="20" y="37"/>
                  </a:cubicBezTo>
                  <a:cubicBezTo>
                    <a:pt x="20" y="37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8" y="37"/>
                    <a:pt x="18" y="36"/>
                  </a:cubicBezTo>
                  <a:cubicBezTo>
                    <a:pt x="18" y="35"/>
                    <a:pt x="17" y="35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3"/>
                    <a:pt x="14" y="32"/>
                    <a:pt x="13" y="31"/>
                  </a:cubicBezTo>
                  <a:cubicBezTo>
                    <a:pt x="12" y="31"/>
                    <a:pt x="12" y="30"/>
                    <a:pt x="12" y="30"/>
                  </a:cubicBezTo>
                  <a:cubicBezTo>
                    <a:pt x="10" y="29"/>
                    <a:pt x="10" y="28"/>
                    <a:pt x="8" y="27"/>
                  </a:cubicBezTo>
                  <a:cubicBezTo>
                    <a:pt x="7" y="27"/>
                    <a:pt x="7" y="26"/>
                    <a:pt x="7" y="26"/>
                  </a:cubicBezTo>
                  <a:close/>
                  <a:moveTo>
                    <a:pt x="10" y="10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5" y="15"/>
                    <a:pt x="16" y="16"/>
                    <a:pt x="18" y="17"/>
                  </a:cubicBezTo>
                  <a:cubicBezTo>
                    <a:pt x="18" y="17"/>
                    <a:pt x="19" y="18"/>
                    <a:pt x="20" y="18"/>
                  </a:cubicBezTo>
                  <a:cubicBezTo>
                    <a:pt x="21" y="19"/>
                    <a:pt x="23" y="20"/>
                    <a:pt x="25" y="21"/>
                  </a:cubicBezTo>
                  <a:cubicBezTo>
                    <a:pt x="26" y="21"/>
                    <a:pt x="26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3"/>
                    <a:pt x="28" y="23"/>
                    <a:pt x="28" y="23"/>
                  </a:cubicBezTo>
                  <a:cubicBezTo>
                    <a:pt x="29" y="23"/>
                    <a:pt x="29" y="23"/>
                    <a:pt x="30" y="23"/>
                  </a:cubicBezTo>
                  <a:cubicBezTo>
                    <a:pt x="30" y="23"/>
                    <a:pt x="30" y="23"/>
                    <a:pt x="31" y="23"/>
                  </a:cubicBezTo>
                  <a:cubicBezTo>
                    <a:pt x="30" y="23"/>
                    <a:pt x="30" y="22"/>
                    <a:pt x="29" y="22"/>
                  </a:cubicBezTo>
                  <a:cubicBezTo>
                    <a:pt x="28" y="21"/>
                    <a:pt x="26" y="21"/>
                    <a:pt x="25" y="20"/>
                  </a:cubicBezTo>
                  <a:cubicBezTo>
                    <a:pt x="24" y="19"/>
                    <a:pt x="23" y="18"/>
                    <a:pt x="21" y="17"/>
                  </a:cubicBezTo>
                  <a:cubicBezTo>
                    <a:pt x="20" y="17"/>
                    <a:pt x="19" y="16"/>
                    <a:pt x="18" y="15"/>
                  </a:cubicBezTo>
                  <a:cubicBezTo>
                    <a:pt x="17" y="14"/>
                    <a:pt x="16" y="14"/>
                    <a:pt x="15" y="13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1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lose/>
                  <a:moveTo>
                    <a:pt x="20" y="12"/>
                  </a:moveTo>
                  <a:cubicBezTo>
                    <a:pt x="21" y="12"/>
                    <a:pt x="21" y="12"/>
                    <a:pt x="22" y="13"/>
                  </a:cubicBezTo>
                  <a:cubicBezTo>
                    <a:pt x="22" y="13"/>
                    <a:pt x="23" y="13"/>
                    <a:pt x="23" y="13"/>
                  </a:cubicBezTo>
                  <a:cubicBezTo>
                    <a:pt x="24" y="14"/>
                    <a:pt x="25" y="14"/>
                    <a:pt x="26" y="15"/>
                  </a:cubicBezTo>
                  <a:cubicBezTo>
                    <a:pt x="27" y="16"/>
                    <a:pt x="29" y="17"/>
                    <a:pt x="31" y="18"/>
                  </a:cubicBezTo>
                  <a:cubicBezTo>
                    <a:pt x="32" y="19"/>
                    <a:pt x="34" y="20"/>
                    <a:pt x="36" y="21"/>
                  </a:cubicBezTo>
                  <a:cubicBezTo>
                    <a:pt x="36" y="21"/>
                    <a:pt x="37" y="21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6" y="20"/>
                    <a:pt x="36" y="20"/>
                  </a:cubicBezTo>
                  <a:cubicBezTo>
                    <a:pt x="34" y="19"/>
                    <a:pt x="33" y="18"/>
                    <a:pt x="32" y="17"/>
                  </a:cubicBezTo>
                  <a:cubicBezTo>
                    <a:pt x="32" y="16"/>
                    <a:pt x="31" y="16"/>
                    <a:pt x="30" y="15"/>
                  </a:cubicBezTo>
                  <a:cubicBezTo>
                    <a:pt x="29" y="15"/>
                    <a:pt x="28" y="14"/>
                    <a:pt x="27" y="14"/>
                  </a:cubicBezTo>
                  <a:cubicBezTo>
                    <a:pt x="26" y="14"/>
                    <a:pt x="26" y="14"/>
                    <a:pt x="25" y="13"/>
                  </a:cubicBezTo>
                  <a:cubicBezTo>
                    <a:pt x="24" y="13"/>
                    <a:pt x="24" y="12"/>
                    <a:pt x="24" y="11"/>
                  </a:cubicBezTo>
                  <a:cubicBezTo>
                    <a:pt x="23" y="11"/>
                    <a:pt x="21" y="11"/>
                    <a:pt x="20" y="12"/>
                  </a:cubicBezTo>
                  <a:close/>
                  <a:moveTo>
                    <a:pt x="4" y="19"/>
                  </a:moveTo>
                  <a:cubicBezTo>
                    <a:pt x="5" y="19"/>
                    <a:pt x="5" y="20"/>
                    <a:pt x="6" y="20"/>
                  </a:cubicBezTo>
                  <a:cubicBezTo>
                    <a:pt x="7" y="21"/>
                    <a:pt x="8" y="21"/>
                    <a:pt x="10" y="22"/>
                  </a:cubicBezTo>
                  <a:cubicBezTo>
                    <a:pt x="10" y="22"/>
                    <a:pt x="11" y="23"/>
                    <a:pt x="12" y="23"/>
                  </a:cubicBezTo>
                  <a:cubicBezTo>
                    <a:pt x="13" y="24"/>
                    <a:pt x="14" y="25"/>
                    <a:pt x="15" y="25"/>
                  </a:cubicBezTo>
                  <a:cubicBezTo>
                    <a:pt x="16" y="26"/>
                    <a:pt x="16" y="26"/>
                    <a:pt x="17" y="26"/>
                  </a:cubicBezTo>
                  <a:cubicBezTo>
                    <a:pt x="17" y="26"/>
                    <a:pt x="17" y="25"/>
                    <a:pt x="16" y="25"/>
                  </a:cubicBezTo>
                  <a:cubicBezTo>
                    <a:pt x="16" y="24"/>
                    <a:pt x="15" y="24"/>
                    <a:pt x="14" y="23"/>
                  </a:cubicBezTo>
                  <a:cubicBezTo>
                    <a:pt x="14" y="23"/>
                    <a:pt x="13" y="22"/>
                    <a:pt x="13" y="22"/>
                  </a:cubicBezTo>
                  <a:cubicBezTo>
                    <a:pt x="12" y="22"/>
                    <a:pt x="12" y="22"/>
                    <a:pt x="11" y="21"/>
                  </a:cubicBezTo>
                  <a:cubicBezTo>
                    <a:pt x="10" y="21"/>
                    <a:pt x="10" y="20"/>
                    <a:pt x="9" y="20"/>
                  </a:cubicBezTo>
                  <a:cubicBezTo>
                    <a:pt x="8" y="19"/>
                    <a:pt x="6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9"/>
                  </a:cubicBezTo>
                  <a:close/>
                  <a:moveTo>
                    <a:pt x="9" y="14"/>
                  </a:moveTo>
                  <a:cubicBezTo>
                    <a:pt x="9" y="14"/>
                    <a:pt x="9" y="15"/>
                    <a:pt x="9" y="15"/>
                  </a:cubicBezTo>
                  <a:cubicBezTo>
                    <a:pt x="10" y="15"/>
                    <a:pt x="10" y="16"/>
                    <a:pt x="11" y="16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2" y="17"/>
                    <a:pt x="12" y="17"/>
                    <a:pt x="13" y="17"/>
                  </a:cubicBezTo>
                  <a:cubicBezTo>
                    <a:pt x="13" y="18"/>
                    <a:pt x="14" y="18"/>
                    <a:pt x="14" y="18"/>
                  </a:cubicBezTo>
                  <a:cubicBezTo>
                    <a:pt x="16" y="19"/>
                    <a:pt x="17" y="20"/>
                    <a:pt x="19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2" y="23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4" y="23"/>
                    <a:pt x="25" y="23"/>
                  </a:cubicBezTo>
                  <a:cubicBezTo>
                    <a:pt x="24" y="23"/>
                    <a:pt x="23" y="22"/>
                    <a:pt x="23" y="22"/>
                  </a:cubicBezTo>
                  <a:cubicBezTo>
                    <a:pt x="18" y="19"/>
                    <a:pt x="14" y="16"/>
                    <a:pt x="9" y="14"/>
                  </a:cubicBezTo>
                  <a:close/>
                  <a:moveTo>
                    <a:pt x="29" y="12"/>
                  </a:moveTo>
                  <a:cubicBezTo>
                    <a:pt x="32" y="15"/>
                    <a:pt x="35" y="17"/>
                    <a:pt x="38" y="18"/>
                  </a:cubicBezTo>
                  <a:cubicBezTo>
                    <a:pt x="39" y="18"/>
                    <a:pt x="38" y="18"/>
                    <a:pt x="38" y="17"/>
                  </a:cubicBezTo>
                  <a:cubicBezTo>
                    <a:pt x="38" y="17"/>
                    <a:pt x="37" y="16"/>
                    <a:pt x="36" y="16"/>
                  </a:cubicBezTo>
                  <a:cubicBezTo>
                    <a:pt x="36" y="16"/>
                    <a:pt x="35" y="15"/>
                    <a:pt x="34" y="15"/>
                  </a:cubicBezTo>
                  <a:cubicBezTo>
                    <a:pt x="33" y="14"/>
                    <a:pt x="32" y="13"/>
                    <a:pt x="30" y="12"/>
                  </a:cubicBezTo>
                  <a:cubicBezTo>
                    <a:pt x="30" y="12"/>
                    <a:pt x="30" y="12"/>
                    <a:pt x="29" y="12"/>
                  </a:cubicBezTo>
                  <a:close/>
                  <a:moveTo>
                    <a:pt x="33" y="22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29" y="19"/>
                    <a:pt x="25" y="16"/>
                    <a:pt x="21" y="14"/>
                  </a:cubicBezTo>
                  <a:cubicBezTo>
                    <a:pt x="21" y="15"/>
                    <a:pt x="22" y="16"/>
                    <a:pt x="23" y="16"/>
                  </a:cubicBezTo>
                  <a:cubicBezTo>
                    <a:pt x="24" y="17"/>
                    <a:pt x="26" y="18"/>
                    <a:pt x="27" y="19"/>
                  </a:cubicBezTo>
                  <a:cubicBezTo>
                    <a:pt x="28" y="20"/>
                    <a:pt x="30" y="20"/>
                    <a:pt x="32" y="21"/>
                  </a:cubicBezTo>
                  <a:cubicBezTo>
                    <a:pt x="32" y="21"/>
                    <a:pt x="32" y="21"/>
                    <a:pt x="33" y="22"/>
                  </a:cubicBezTo>
                  <a:close/>
                  <a:moveTo>
                    <a:pt x="17" y="30"/>
                  </a:moveTo>
                  <a:cubicBezTo>
                    <a:pt x="17" y="29"/>
                    <a:pt x="17" y="29"/>
                    <a:pt x="17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4" y="27"/>
                    <a:pt x="13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5"/>
                    <a:pt x="9" y="24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9" y="24"/>
                    <a:pt x="9" y="25"/>
                  </a:cubicBezTo>
                  <a:cubicBezTo>
                    <a:pt x="10" y="25"/>
                    <a:pt x="10" y="26"/>
                    <a:pt x="11" y="26"/>
                  </a:cubicBezTo>
                  <a:cubicBezTo>
                    <a:pt x="12" y="27"/>
                    <a:pt x="13" y="27"/>
                    <a:pt x="13" y="28"/>
                  </a:cubicBezTo>
                  <a:cubicBezTo>
                    <a:pt x="14" y="28"/>
                    <a:pt x="15" y="29"/>
                    <a:pt x="16" y="29"/>
                  </a:cubicBezTo>
                  <a:cubicBezTo>
                    <a:pt x="16" y="30"/>
                    <a:pt x="17" y="30"/>
                    <a:pt x="17" y="30"/>
                  </a:cubicBezTo>
                  <a:close/>
                  <a:moveTo>
                    <a:pt x="13" y="6"/>
                  </a:moveTo>
                  <a:cubicBezTo>
                    <a:pt x="14" y="6"/>
                    <a:pt x="15" y="7"/>
                    <a:pt x="16" y="7"/>
                  </a:cubicBezTo>
                  <a:cubicBezTo>
                    <a:pt x="16" y="7"/>
                    <a:pt x="17" y="7"/>
                    <a:pt x="17" y="7"/>
                  </a:cubicBezTo>
                  <a:cubicBezTo>
                    <a:pt x="17" y="6"/>
                    <a:pt x="17" y="6"/>
                    <a:pt x="17" y="5"/>
                  </a:cubicBezTo>
                  <a:cubicBezTo>
                    <a:pt x="16" y="5"/>
                    <a:pt x="14" y="5"/>
                    <a:pt x="13" y="6"/>
                  </a:cubicBezTo>
                  <a:close/>
                  <a:moveTo>
                    <a:pt x="15" y="11"/>
                  </a:moveTo>
                  <a:cubicBezTo>
                    <a:pt x="16" y="12"/>
                    <a:pt x="17" y="12"/>
                    <a:pt x="18" y="13"/>
                  </a:cubicBezTo>
                  <a:cubicBezTo>
                    <a:pt x="19" y="13"/>
                    <a:pt x="19" y="12"/>
                    <a:pt x="19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6" y="10"/>
                    <a:pt x="16" y="11"/>
                    <a:pt x="15" y="11"/>
                  </a:cubicBezTo>
                  <a:close/>
                  <a:moveTo>
                    <a:pt x="35" y="10"/>
                  </a:moveTo>
                  <a:cubicBezTo>
                    <a:pt x="35" y="10"/>
                    <a:pt x="35" y="10"/>
                    <a:pt x="35" y="11"/>
                  </a:cubicBezTo>
                  <a:cubicBezTo>
                    <a:pt x="36" y="11"/>
                    <a:pt x="37" y="12"/>
                    <a:pt x="38" y="12"/>
                  </a:cubicBezTo>
                  <a:cubicBezTo>
                    <a:pt x="38" y="12"/>
                    <a:pt x="38" y="11"/>
                    <a:pt x="39" y="11"/>
                  </a:cubicBezTo>
                  <a:cubicBezTo>
                    <a:pt x="39" y="10"/>
                    <a:pt x="39" y="10"/>
                    <a:pt x="38" y="10"/>
                  </a:cubicBezTo>
                  <a:cubicBezTo>
                    <a:pt x="37" y="10"/>
                    <a:pt x="37" y="10"/>
                    <a:pt x="36" y="10"/>
                  </a:cubicBezTo>
                  <a:cubicBezTo>
                    <a:pt x="36" y="10"/>
                    <a:pt x="36" y="10"/>
                    <a:pt x="35" y="10"/>
                  </a:cubicBezTo>
                  <a:close/>
                  <a:moveTo>
                    <a:pt x="9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10" y="18"/>
                    <a:pt x="11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0" y="18"/>
                    <a:pt x="9" y="17"/>
                  </a:cubicBezTo>
                  <a:close/>
                  <a:moveTo>
                    <a:pt x="38" y="15"/>
                  </a:moveTo>
                  <a:cubicBezTo>
                    <a:pt x="38" y="15"/>
                    <a:pt x="38" y="14"/>
                    <a:pt x="38" y="14"/>
                  </a:cubicBezTo>
                  <a:cubicBezTo>
                    <a:pt x="37" y="14"/>
                    <a:pt x="36" y="13"/>
                    <a:pt x="35" y="13"/>
                  </a:cubicBezTo>
                  <a:cubicBezTo>
                    <a:pt x="36" y="14"/>
                    <a:pt x="37" y="14"/>
                    <a:pt x="38" y="15"/>
                  </a:cubicBezTo>
                  <a:close/>
                  <a:moveTo>
                    <a:pt x="28" y="12"/>
                  </a:moveTo>
                  <a:cubicBezTo>
                    <a:pt x="28" y="12"/>
                    <a:pt x="28" y="12"/>
                    <a:pt x="28" y="12"/>
                  </a:cubicBezTo>
                  <a:cubicBezTo>
                    <a:pt x="28" y="11"/>
                    <a:pt x="28" y="10"/>
                    <a:pt x="26" y="11"/>
                  </a:cubicBezTo>
                  <a:cubicBezTo>
                    <a:pt x="27" y="11"/>
                    <a:pt x="28" y="12"/>
                    <a:pt x="28" y="12"/>
                  </a:cubicBezTo>
                  <a:close/>
                  <a:moveTo>
                    <a:pt x="35" y="23"/>
                  </a:moveTo>
                  <a:cubicBezTo>
                    <a:pt x="35" y="23"/>
                    <a:pt x="35" y="23"/>
                    <a:pt x="35" y="23"/>
                  </a:cubicBezTo>
                  <a:cubicBezTo>
                    <a:pt x="35" y="22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4" y="22"/>
                    <a:pt x="34" y="23"/>
                    <a:pt x="35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422900" y="5348288"/>
              <a:ext cx="165100" cy="146050"/>
            </a:xfrm>
            <a:custGeom>
              <a:rect b="b" l="l" r="r" t="t"/>
              <a:pathLst>
                <a:path extrusionOk="0" h="37" w="42">
                  <a:moveTo>
                    <a:pt x="39" y="9"/>
                  </a:moveTo>
                  <a:cubicBezTo>
                    <a:pt x="40" y="9"/>
                    <a:pt x="40" y="8"/>
                    <a:pt x="40" y="8"/>
                  </a:cubicBezTo>
                  <a:cubicBezTo>
                    <a:pt x="40" y="8"/>
                    <a:pt x="40" y="8"/>
                    <a:pt x="41" y="8"/>
                  </a:cubicBezTo>
                  <a:cubicBezTo>
                    <a:pt x="41" y="10"/>
                    <a:pt x="41" y="11"/>
                    <a:pt x="41" y="12"/>
                  </a:cubicBezTo>
                  <a:cubicBezTo>
                    <a:pt x="41" y="13"/>
                    <a:pt x="42" y="13"/>
                    <a:pt x="41" y="14"/>
                  </a:cubicBezTo>
                  <a:cubicBezTo>
                    <a:pt x="41" y="15"/>
                    <a:pt x="42" y="16"/>
                    <a:pt x="42" y="17"/>
                  </a:cubicBezTo>
                  <a:cubicBezTo>
                    <a:pt x="41" y="19"/>
                    <a:pt x="42" y="20"/>
                    <a:pt x="42" y="22"/>
                  </a:cubicBezTo>
                  <a:cubicBezTo>
                    <a:pt x="42" y="23"/>
                    <a:pt x="42" y="23"/>
                    <a:pt x="42" y="24"/>
                  </a:cubicBezTo>
                  <a:cubicBezTo>
                    <a:pt x="41" y="24"/>
                    <a:pt x="41" y="25"/>
                    <a:pt x="40" y="25"/>
                  </a:cubicBezTo>
                  <a:cubicBezTo>
                    <a:pt x="39" y="24"/>
                    <a:pt x="39" y="25"/>
                    <a:pt x="38" y="25"/>
                  </a:cubicBezTo>
                  <a:cubicBezTo>
                    <a:pt x="37" y="25"/>
                    <a:pt x="36" y="25"/>
                    <a:pt x="35" y="25"/>
                  </a:cubicBezTo>
                  <a:cubicBezTo>
                    <a:pt x="35" y="25"/>
                    <a:pt x="34" y="25"/>
                    <a:pt x="34" y="25"/>
                  </a:cubicBezTo>
                  <a:cubicBezTo>
                    <a:pt x="32" y="25"/>
                    <a:pt x="31" y="25"/>
                    <a:pt x="29" y="25"/>
                  </a:cubicBezTo>
                  <a:cubicBezTo>
                    <a:pt x="28" y="25"/>
                    <a:pt x="27" y="25"/>
                    <a:pt x="26" y="25"/>
                  </a:cubicBezTo>
                  <a:cubicBezTo>
                    <a:pt x="24" y="25"/>
                    <a:pt x="23" y="26"/>
                    <a:pt x="21" y="26"/>
                  </a:cubicBezTo>
                  <a:cubicBezTo>
                    <a:pt x="20" y="26"/>
                    <a:pt x="20" y="26"/>
                    <a:pt x="20" y="27"/>
                  </a:cubicBezTo>
                  <a:cubicBezTo>
                    <a:pt x="20" y="28"/>
                    <a:pt x="20" y="30"/>
                    <a:pt x="20" y="31"/>
                  </a:cubicBezTo>
                  <a:cubicBezTo>
                    <a:pt x="20" y="33"/>
                    <a:pt x="21" y="34"/>
                    <a:pt x="21" y="35"/>
                  </a:cubicBezTo>
                  <a:cubicBezTo>
                    <a:pt x="21" y="36"/>
                    <a:pt x="21" y="37"/>
                    <a:pt x="21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19" y="37"/>
                  </a:cubicBezTo>
                  <a:cubicBezTo>
                    <a:pt x="19" y="37"/>
                    <a:pt x="19" y="37"/>
                    <a:pt x="19" y="36"/>
                  </a:cubicBezTo>
                  <a:cubicBezTo>
                    <a:pt x="18" y="35"/>
                    <a:pt x="17" y="35"/>
                    <a:pt x="17" y="34"/>
                  </a:cubicBezTo>
                  <a:cubicBezTo>
                    <a:pt x="16" y="34"/>
                    <a:pt x="16" y="33"/>
                    <a:pt x="15" y="33"/>
                  </a:cubicBezTo>
                  <a:cubicBezTo>
                    <a:pt x="15" y="32"/>
                    <a:pt x="14" y="32"/>
                    <a:pt x="13" y="31"/>
                  </a:cubicBezTo>
                  <a:cubicBezTo>
                    <a:pt x="13" y="31"/>
                    <a:pt x="13" y="30"/>
                    <a:pt x="12" y="30"/>
                  </a:cubicBezTo>
                  <a:cubicBezTo>
                    <a:pt x="11" y="29"/>
                    <a:pt x="10" y="28"/>
                    <a:pt x="8" y="27"/>
                  </a:cubicBezTo>
                  <a:cubicBezTo>
                    <a:pt x="8" y="27"/>
                    <a:pt x="8" y="26"/>
                    <a:pt x="8" y="26"/>
                  </a:cubicBezTo>
                  <a:cubicBezTo>
                    <a:pt x="6" y="25"/>
                    <a:pt x="5" y="23"/>
                    <a:pt x="3" y="23"/>
                  </a:cubicBezTo>
                  <a:cubicBezTo>
                    <a:pt x="3" y="22"/>
                    <a:pt x="2" y="22"/>
                    <a:pt x="1" y="21"/>
                  </a:cubicBezTo>
                  <a:cubicBezTo>
                    <a:pt x="1" y="21"/>
                    <a:pt x="0" y="20"/>
                    <a:pt x="1" y="20"/>
                  </a:cubicBezTo>
                  <a:cubicBezTo>
                    <a:pt x="1" y="20"/>
                    <a:pt x="2" y="19"/>
                    <a:pt x="1" y="19"/>
                  </a:cubicBezTo>
                  <a:cubicBezTo>
                    <a:pt x="1" y="19"/>
                    <a:pt x="1" y="18"/>
                    <a:pt x="1" y="18"/>
                  </a:cubicBezTo>
                  <a:cubicBezTo>
                    <a:pt x="2" y="17"/>
                    <a:pt x="3" y="16"/>
                    <a:pt x="3" y="15"/>
                  </a:cubicBezTo>
                  <a:cubicBezTo>
                    <a:pt x="5" y="14"/>
                    <a:pt x="6" y="12"/>
                    <a:pt x="7" y="10"/>
                  </a:cubicBezTo>
                  <a:cubicBezTo>
                    <a:pt x="8" y="9"/>
                    <a:pt x="10" y="8"/>
                    <a:pt x="11" y="6"/>
                  </a:cubicBezTo>
                  <a:cubicBezTo>
                    <a:pt x="12" y="6"/>
                    <a:pt x="12" y="5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5" y="2"/>
                    <a:pt x="15" y="2"/>
                  </a:cubicBezTo>
                  <a:cubicBezTo>
                    <a:pt x="15" y="2"/>
                    <a:pt x="16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8" y="0"/>
                    <a:pt x="18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0" y="1"/>
                    <a:pt x="20" y="1"/>
                    <a:pt x="20" y="2"/>
                  </a:cubicBezTo>
                  <a:cubicBezTo>
                    <a:pt x="20" y="2"/>
                    <a:pt x="20" y="2"/>
                    <a:pt x="20" y="3"/>
                  </a:cubicBezTo>
                  <a:cubicBezTo>
                    <a:pt x="20" y="4"/>
                    <a:pt x="20" y="6"/>
                    <a:pt x="20" y="7"/>
                  </a:cubicBezTo>
                  <a:cubicBezTo>
                    <a:pt x="20" y="8"/>
                    <a:pt x="20" y="8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2" y="9"/>
                    <a:pt x="22" y="9"/>
                  </a:cubicBezTo>
                  <a:cubicBezTo>
                    <a:pt x="23" y="9"/>
                    <a:pt x="24" y="9"/>
                    <a:pt x="25" y="9"/>
                  </a:cubicBezTo>
                  <a:cubicBezTo>
                    <a:pt x="25" y="9"/>
                    <a:pt x="26" y="9"/>
                    <a:pt x="27" y="9"/>
                  </a:cubicBezTo>
                  <a:cubicBezTo>
                    <a:pt x="29" y="9"/>
                    <a:pt x="30" y="9"/>
                    <a:pt x="32" y="9"/>
                  </a:cubicBezTo>
                  <a:cubicBezTo>
                    <a:pt x="32" y="9"/>
                    <a:pt x="33" y="8"/>
                    <a:pt x="34" y="8"/>
                  </a:cubicBezTo>
                  <a:cubicBezTo>
                    <a:pt x="35" y="8"/>
                    <a:pt x="36" y="8"/>
                    <a:pt x="37" y="8"/>
                  </a:cubicBezTo>
                  <a:cubicBezTo>
                    <a:pt x="38" y="8"/>
                    <a:pt x="39" y="8"/>
                    <a:pt x="39" y="9"/>
                  </a:cubicBezTo>
                  <a:close/>
                  <a:moveTo>
                    <a:pt x="31" y="23"/>
                  </a:move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0" y="22"/>
                    <a:pt x="30" y="22"/>
                  </a:cubicBezTo>
                  <a:cubicBezTo>
                    <a:pt x="28" y="21"/>
                    <a:pt x="27" y="21"/>
                    <a:pt x="26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1" y="17"/>
                    <a:pt x="19" y="16"/>
                    <a:pt x="18" y="15"/>
                  </a:cubicBezTo>
                  <a:cubicBezTo>
                    <a:pt x="17" y="14"/>
                    <a:pt x="17" y="14"/>
                    <a:pt x="16" y="13"/>
                  </a:cubicBezTo>
                  <a:cubicBezTo>
                    <a:pt x="15" y="13"/>
                    <a:pt x="14" y="12"/>
                    <a:pt x="13" y="12"/>
                  </a:cubicBezTo>
                  <a:cubicBezTo>
                    <a:pt x="12" y="12"/>
                    <a:pt x="12" y="11"/>
                    <a:pt x="11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0" y="10"/>
                    <a:pt x="10" y="10"/>
                  </a:cubicBezTo>
                  <a:cubicBezTo>
                    <a:pt x="10" y="11"/>
                    <a:pt x="10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3"/>
                    <a:pt x="13" y="13"/>
                    <a:pt x="14" y="14"/>
                  </a:cubicBezTo>
                  <a:cubicBezTo>
                    <a:pt x="15" y="15"/>
                    <a:pt x="17" y="16"/>
                    <a:pt x="18" y="17"/>
                  </a:cubicBezTo>
                  <a:cubicBezTo>
                    <a:pt x="19" y="17"/>
                    <a:pt x="20" y="18"/>
                    <a:pt x="20" y="18"/>
                  </a:cubicBezTo>
                  <a:cubicBezTo>
                    <a:pt x="22" y="19"/>
                    <a:pt x="24" y="20"/>
                    <a:pt x="26" y="21"/>
                  </a:cubicBezTo>
                  <a:cubicBezTo>
                    <a:pt x="26" y="21"/>
                    <a:pt x="27" y="22"/>
                    <a:pt x="28" y="22"/>
                  </a:cubicBezTo>
                  <a:cubicBezTo>
                    <a:pt x="28" y="22"/>
                    <a:pt x="28" y="22"/>
                    <a:pt x="28" y="23"/>
                  </a:cubicBezTo>
                  <a:cubicBezTo>
                    <a:pt x="28" y="23"/>
                    <a:pt x="28" y="23"/>
                    <a:pt x="29" y="23"/>
                  </a:cubicBezTo>
                  <a:cubicBezTo>
                    <a:pt x="29" y="23"/>
                    <a:pt x="30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lose/>
                  <a:moveTo>
                    <a:pt x="38" y="22"/>
                  </a:moveTo>
                  <a:cubicBezTo>
                    <a:pt x="38" y="22"/>
                    <a:pt x="39" y="22"/>
                    <a:pt x="39" y="22"/>
                  </a:cubicBezTo>
                  <a:cubicBezTo>
                    <a:pt x="39" y="21"/>
                    <a:pt x="39" y="21"/>
                    <a:pt x="38" y="21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8"/>
                    <a:pt x="33" y="17"/>
                  </a:cubicBezTo>
                  <a:cubicBezTo>
                    <a:pt x="32" y="16"/>
                    <a:pt x="31" y="16"/>
                    <a:pt x="30" y="15"/>
                  </a:cubicBezTo>
                  <a:cubicBezTo>
                    <a:pt x="29" y="15"/>
                    <a:pt x="28" y="14"/>
                    <a:pt x="28" y="14"/>
                  </a:cubicBezTo>
                  <a:cubicBezTo>
                    <a:pt x="27" y="13"/>
                    <a:pt x="26" y="14"/>
                    <a:pt x="25" y="13"/>
                  </a:cubicBezTo>
                  <a:cubicBezTo>
                    <a:pt x="25" y="12"/>
                    <a:pt x="24" y="12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3" y="11"/>
                    <a:pt x="21" y="11"/>
                  </a:cubicBezTo>
                  <a:cubicBezTo>
                    <a:pt x="21" y="11"/>
                    <a:pt x="21" y="11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2" y="12"/>
                    <a:pt x="22" y="12"/>
                  </a:cubicBezTo>
                  <a:cubicBezTo>
                    <a:pt x="23" y="13"/>
                    <a:pt x="23" y="13"/>
                    <a:pt x="24" y="13"/>
                  </a:cubicBezTo>
                  <a:cubicBezTo>
                    <a:pt x="25" y="14"/>
                    <a:pt x="26" y="14"/>
                    <a:pt x="26" y="15"/>
                  </a:cubicBezTo>
                  <a:cubicBezTo>
                    <a:pt x="28" y="16"/>
                    <a:pt x="30" y="17"/>
                    <a:pt x="31" y="18"/>
                  </a:cubicBezTo>
                  <a:cubicBezTo>
                    <a:pt x="33" y="19"/>
                    <a:pt x="35" y="20"/>
                    <a:pt x="36" y="21"/>
                  </a:cubicBezTo>
                  <a:cubicBezTo>
                    <a:pt x="37" y="21"/>
                    <a:pt x="38" y="21"/>
                    <a:pt x="38" y="22"/>
                  </a:cubicBezTo>
                  <a:close/>
                  <a:moveTo>
                    <a:pt x="17" y="27"/>
                  </a:moveTo>
                  <a:cubicBezTo>
                    <a:pt x="18" y="26"/>
                    <a:pt x="17" y="25"/>
                    <a:pt x="17" y="25"/>
                  </a:cubicBezTo>
                  <a:cubicBezTo>
                    <a:pt x="16" y="24"/>
                    <a:pt x="15" y="24"/>
                    <a:pt x="15" y="23"/>
                  </a:cubicBezTo>
                  <a:cubicBezTo>
                    <a:pt x="14" y="23"/>
                    <a:pt x="14" y="22"/>
                    <a:pt x="14" y="22"/>
                  </a:cubicBezTo>
                  <a:cubicBezTo>
                    <a:pt x="13" y="22"/>
                    <a:pt x="12" y="22"/>
                    <a:pt x="12" y="21"/>
                  </a:cubicBezTo>
                  <a:cubicBezTo>
                    <a:pt x="11" y="21"/>
                    <a:pt x="10" y="20"/>
                    <a:pt x="9" y="19"/>
                  </a:cubicBezTo>
                  <a:cubicBezTo>
                    <a:pt x="8" y="19"/>
                    <a:pt x="6" y="19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9"/>
                  </a:cubicBezTo>
                  <a:cubicBezTo>
                    <a:pt x="5" y="19"/>
                    <a:pt x="6" y="19"/>
                    <a:pt x="6" y="20"/>
                  </a:cubicBezTo>
                  <a:cubicBezTo>
                    <a:pt x="8" y="21"/>
                    <a:pt x="10" y="22"/>
                    <a:pt x="12" y="23"/>
                  </a:cubicBezTo>
                  <a:cubicBezTo>
                    <a:pt x="14" y="24"/>
                    <a:pt x="16" y="25"/>
                    <a:pt x="17" y="27"/>
                  </a:cubicBezTo>
                  <a:close/>
                  <a:moveTo>
                    <a:pt x="10" y="14"/>
                  </a:moveTo>
                  <a:cubicBezTo>
                    <a:pt x="10" y="14"/>
                    <a:pt x="10" y="15"/>
                    <a:pt x="10" y="15"/>
                  </a:cubicBezTo>
                  <a:cubicBezTo>
                    <a:pt x="11" y="15"/>
                    <a:pt x="11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3" y="17"/>
                    <a:pt x="13" y="17"/>
                  </a:cubicBezTo>
                  <a:cubicBezTo>
                    <a:pt x="14" y="18"/>
                    <a:pt x="14" y="18"/>
                    <a:pt x="15" y="18"/>
                  </a:cubicBezTo>
                  <a:cubicBezTo>
                    <a:pt x="16" y="19"/>
                    <a:pt x="18" y="20"/>
                    <a:pt x="19" y="21"/>
                  </a:cubicBezTo>
                  <a:cubicBezTo>
                    <a:pt x="20" y="21"/>
                    <a:pt x="20" y="21"/>
                    <a:pt x="21" y="21"/>
                  </a:cubicBezTo>
                  <a:cubicBezTo>
                    <a:pt x="22" y="22"/>
                    <a:pt x="22" y="23"/>
                    <a:pt x="23" y="24"/>
                  </a:cubicBezTo>
                  <a:cubicBezTo>
                    <a:pt x="23" y="24"/>
                    <a:pt x="24" y="24"/>
                    <a:pt x="24" y="24"/>
                  </a:cubicBezTo>
                  <a:cubicBezTo>
                    <a:pt x="24" y="24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4" y="22"/>
                    <a:pt x="23" y="22"/>
                  </a:cubicBezTo>
                  <a:cubicBezTo>
                    <a:pt x="19" y="19"/>
                    <a:pt x="15" y="16"/>
                    <a:pt x="10" y="14"/>
                  </a:cubicBezTo>
                  <a:close/>
                  <a:moveTo>
                    <a:pt x="30" y="12"/>
                  </a:moveTo>
                  <a:cubicBezTo>
                    <a:pt x="32" y="15"/>
                    <a:pt x="36" y="17"/>
                    <a:pt x="39" y="18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38" y="17"/>
                    <a:pt x="38" y="16"/>
                    <a:pt x="37" y="16"/>
                  </a:cubicBezTo>
                  <a:cubicBezTo>
                    <a:pt x="36" y="16"/>
                    <a:pt x="35" y="15"/>
                    <a:pt x="34" y="15"/>
                  </a:cubicBezTo>
                  <a:cubicBezTo>
                    <a:pt x="33" y="14"/>
                    <a:pt x="32" y="13"/>
                    <a:pt x="31" y="12"/>
                  </a:cubicBezTo>
                  <a:cubicBezTo>
                    <a:pt x="31" y="12"/>
                    <a:pt x="30" y="12"/>
                    <a:pt x="30" y="12"/>
                  </a:cubicBezTo>
                  <a:close/>
                  <a:moveTo>
                    <a:pt x="8" y="23"/>
                  </a:moveTo>
                  <a:cubicBezTo>
                    <a:pt x="8" y="24"/>
                    <a:pt x="8" y="24"/>
                    <a:pt x="8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10" y="25"/>
                    <a:pt x="11" y="26"/>
                    <a:pt x="12" y="26"/>
                  </a:cubicBezTo>
                  <a:cubicBezTo>
                    <a:pt x="13" y="27"/>
                    <a:pt x="13" y="27"/>
                    <a:pt x="14" y="28"/>
                  </a:cubicBezTo>
                  <a:cubicBezTo>
                    <a:pt x="15" y="28"/>
                    <a:pt x="16" y="29"/>
                    <a:pt x="16" y="29"/>
                  </a:cubicBezTo>
                  <a:cubicBezTo>
                    <a:pt x="17" y="30"/>
                    <a:pt x="17" y="30"/>
                    <a:pt x="18" y="30"/>
                  </a:cubicBezTo>
                  <a:cubicBezTo>
                    <a:pt x="18" y="29"/>
                    <a:pt x="18" y="29"/>
                    <a:pt x="17" y="28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7"/>
                    <a:pt x="14" y="27"/>
                    <a:pt x="13" y="26"/>
                  </a:cubicBezTo>
                  <a:cubicBezTo>
                    <a:pt x="13" y="26"/>
                    <a:pt x="13" y="26"/>
                    <a:pt x="12" y="26"/>
                  </a:cubicBezTo>
                  <a:cubicBezTo>
                    <a:pt x="11" y="25"/>
                    <a:pt x="10" y="24"/>
                    <a:pt x="9" y="23"/>
                  </a:cubicBezTo>
                  <a:cubicBezTo>
                    <a:pt x="9" y="23"/>
                    <a:pt x="9" y="23"/>
                    <a:pt x="8" y="23"/>
                  </a:cubicBezTo>
                  <a:close/>
                  <a:moveTo>
                    <a:pt x="33" y="22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0"/>
                    <a:pt x="30" y="20"/>
                    <a:pt x="29" y="19"/>
                  </a:cubicBezTo>
                  <a:cubicBezTo>
                    <a:pt x="27" y="17"/>
                    <a:pt x="24" y="16"/>
                    <a:pt x="22" y="14"/>
                  </a:cubicBezTo>
                  <a:cubicBezTo>
                    <a:pt x="22" y="14"/>
                    <a:pt x="21" y="14"/>
                    <a:pt x="21" y="14"/>
                  </a:cubicBezTo>
                  <a:cubicBezTo>
                    <a:pt x="22" y="15"/>
                    <a:pt x="23" y="16"/>
                    <a:pt x="23" y="16"/>
                  </a:cubicBezTo>
                  <a:cubicBezTo>
                    <a:pt x="25" y="17"/>
                    <a:pt x="26" y="18"/>
                    <a:pt x="27" y="19"/>
                  </a:cubicBezTo>
                  <a:cubicBezTo>
                    <a:pt x="29" y="20"/>
                    <a:pt x="31" y="20"/>
                    <a:pt x="32" y="21"/>
                  </a:cubicBezTo>
                  <a:cubicBezTo>
                    <a:pt x="33" y="21"/>
                    <a:pt x="33" y="21"/>
                    <a:pt x="33" y="22"/>
                  </a:cubicBezTo>
                  <a:close/>
                  <a:moveTo>
                    <a:pt x="14" y="6"/>
                  </a:moveTo>
                  <a:cubicBezTo>
                    <a:pt x="15" y="6"/>
                    <a:pt x="16" y="7"/>
                    <a:pt x="17" y="7"/>
                  </a:cubicBezTo>
                  <a:cubicBezTo>
                    <a:pt x="17" y="7"/>
                    <a:pt x="17" y="7"/>
                    <a:pt x="18" y="7"/>
                  </a:cubicBezTo>
                  <a:cubicBezTo>
                    <a:pt x="18" y="6"/>
                    <a:pt x="18" y="6"/>
                    <a:pt x="17" y="5"/>
                  </a:cubicBezTo>
                  <a:cubicBezTo>
                    <a:pt x="16" y="5"/>
                    <a:pt x="15" y="5"/>
                    <a:pt x="14" y="6"/>
                  </a:cubicBezTo>
                  <a:close/>
                  <a:moveTo>
                    <a:pt x="19" y="13"/>
                  </a:moveTo>
                  <a:cubicBezTo>
                    <a:pt x="19" y="13"/>
                    <a:pt x="19" y="12"/>
                    <a:pt x="20" y="12"/>
                  </a:cubicBezTo>
                  <a:cubicBezTo>
                    <a:pt x="18" y="12"/>
                    <a:pt x="18" y="11"/>
                    <a:pt x="17" y="10"/>
                  </a:cubicBezTo>
                  <a:cubicBezTo>
                    <a:pt x="17" y="10"/>
                    <a:pt x="16" y="11"/>
                    <a:pt x="16" y="11"/>
                  </a:cubicBezTo>
                  <a:cubicBezTo>
                    <a:pt x="17" y="12"/>
                    <a:pt x="18" y="12"/>
                    <a:pt x="19" y="13"/>
                  </a:cubicBezTo>
                  <a:close/>
                  <a:moveTo>
                    <a:pt x="39" y="12"/>
                  </a:moveTo>
                  <a:cubicBezTo>
                    <a:pt x="39" y="12"/>
                    <a:pt x="39" y="11"/>
                    <a:pt x="39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10"/>
                    <a:pt x="37" y="10"/>
                    <a:pt x="37" y="10"/>
                  </a:cubicBezTo>
                  <a:cubicBezTo>
                    <a:pt x="37" y="10"/>
                    <a:pt x="36" y="10"/>
                    <a:pt x="36" y="10"/>
                  </a:cubicBezTo>
                  <a:cubicBezTo>
                    <a:pt x="37" y="11"/>
                    <a:pt x="38" y="12"/>
                    <a:pt x="39" y="12"/>
                  </a:cubicBezTo>
                  <a:close/>
                  <a:moveTo>
                    <a:pt x="9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10" y="18"/>
                    <a:pt x="12" y="19"/>
                    <a:pt x="13" y="19"/>
                  </a:cubicBezTo>
                  <a:cubicBezTo>
                    <a:pt x="12" y="18"/>
                    <a:pt x="11" y="18"/>
                    <a:pt x="9" y="17"/>
                  </a:cubicBezTo>
                  <a:close/>
                  <a:moveTo>
                    <a:pt x="36" y="13"/>
                  </a:moveTo>
                  <a:cubicBezTo>
                    <a:pt x="36" y="13"/>
                    <a:pt x="36" y="13"/>
                    <a:pt x="36" y="13"/>
                  </a:cubicBezTo>
                  <a:cubicBezTo>
                    <a:pt x="37" y="14"/>
                    <a:pt x="38" y="14"/>
                    <a:pt x="39" y="15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3"/>
                    <a:pt x="37" y="13"/>
                  </a:cubicBezTo>
                  <a:cubicBezTo>
                    <a:pt x="37" y="13"/>
                    <a:pt x="36" y="13"/>
                    <a:pt x="36" y="13"/>
                  </a:cubicBezTo>
                  <a:close/>
                  <a:moveTo>
                    <a:pt x="27" y="11"/>
                  </a:moveTo>
                  <a:cubicBezTo>
                    <a:pt x="28" y="11"/>
                    <a:pt x="28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8" y="11"/>
                    <a:pt x="28" y="10"/>
                    <a:pt x="27" y="11"/>
                  </a:cubicBezTo>
                  <a:close/>
                  <a:moveTo>
                    <a:pt x="36" y="23"/>
                  </a:moveTo>
                  <a:cubicBezTo>
                    <a:pt x="36" y="23"/>
                    <a:pt x="36" y="23"/>
                    <a:pt x="36" y="23"/>
                  </a:cubicBezTo>
                  <a:cubicBezTo>
                    <a:pt x="35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5" y="23"/>
                    <a:pt x="36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02300" y="5391151"/>
              <a:ext cx="71438" cy="42863"/>
            </a:xfrm>
            <a:custGeom>
              <a:rect b="b" l="l" r="r" t="t"/>
              <a:pathLst>
                <a:path extrusionOk="0" h="11" w="18">
                  <a:moveTo>
                    <a:pt x="0" y="1"/>
                  </a:moveTo>
                  <a:cubicBezTo>
                    <a:pt x="1" y="0"/>
                    <a:pt x="3" y="0"/>
                    <a:pt x="4" y="0"/>
                  </a:cubicBezTo>
                  <a:cubicBezTo>
                    <a:pt x="4" y="1"/>
                    <a:pt x="4" y="2"/>
                    <a:pt x="5" y="2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8" y="3"/>
                    <a:pt x="9" y="4"/>
                    <a:pt x="10" y="4"/>
                  </a:cubicBezTo>
                  <a:cubicBezTo>
                    <a:pt x="11" y="5"/>
                    <a:pt x="12" y="5"/>
                    <a:pt x="12" y="6"/>
                  </a:cubicBezTo>
                  <a:cubicBezTo>
                    <a:pt x="13" y="7"/>
                    <a:pt x="14" y="8"/>
                    <a:pt x="16" y="9"/>
                  </a:cubicBezTo>
                  <a:cubicBezTo>
                    <a:pt x="16" y="9"/>
                    <a:pt x="17" y="9"/>
                    <a:pt x="18" y="10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0"/>
                    <a:pt x="16" y="10"/>
                    <a:pt x="16" y="10"/>
                  </a:cubicBezTo>
                  <a:cubicBezTo>
                    <a:pt x="14" y="9"/>
                    <a:pt x="12" y="8"/>
                    <a:pt x="11" y="7"/>
                  </a:cubicBezTo>
                  <a:cubicBezTo>
                    <a:pt x="9" y="6"/>
                    <a:pt x="7" y="5"/>
                    <a:pt x="6" y="4"/>
                  </a:cubicBezTo>
                  <a:cubicBezTo>
                    <a:pt x="5" y="3"/>
                    <a:pt x="4" y="3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38813" y="5395913"/>
              <a:ext cx="38100" cy="23813"/>
            </a:xfrm>
            <a:custGeom>
              <a:rect b="b" l="l" r="r" t="t"/>
              <a:pathLst>
                <a:path extrusionOk="0" h="6" w="1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3" y="1"/>
                    <a:pt x="4" y="2"/>
                    <a:pt x="5" y="3"/>
                  </a:cubicBezTo>
                  <a:cubicBezTo>
                    <a:pt x="6" y="3"/>
                    <a:pt x="7" y="4"/>
                    <a:pt x="7" y="4"/>
                  </a:cubicBezTo>
                  <a:cubicBezTo>
                    <a:pt x="8" y="4"/>
                    <a:pt x="9" y="5"/>
                    <a:pt x="9" y="5"/>
                  </a:cubicBezTo>
                  <a:cubicBezTo>
                    <a:pt x="9" y="6"/>
                    <a:pt x="10" y="6"/>
                    <a:pt x="9" y="6"/>
                  </a:cubicBezTo>
                  <a:cubicBezTo>
                    <a:pt x="6" y="5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707063" y="5403851"/>
              <a:ext cx="46038" cy="30163"/>
            </a:xfrm>
            <a:custGeom>
              <a:rect b="b" l="l" r="r" t="t"/>
              <a:pathLst>
                <a:path extrusionOk="0" h="8" w="12">
                  <a:moveTo>
                    <a:pt x="12" y="8"/>
                  </a:moveTo>
                  <a:cubicBezTo>
                    <a:pt x="11" y="7"/>
                    <a:pt x="11" y="7"/>
                    <a:pt x="11" y="7"/>
                  </a:cubicBezTo>
                  <a:cubicBezTo>
                    <a:pt x="9" y="6"/>
                    <a:pt x="7" y="6"/>
                    <a:pt x="6" y="5"/>
                  </a:cubicBezTo>
                  <a:cubicBezTo>
                    <a:pt x="5" y="4"/>
                    <a:pt x="3" y="3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4" y="2"/>
                    <a:pt x="8" y="5"/>
                    <a:pt x="12" y="7"/>
                  </a:cubicBezTo>
                  <a:cubicBezTo>
                    <a:pt x="12" y="7"/>
                    <a:pt x="12" y="7"/>
                    <a:pt x="12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683250" y="5387976"/>
              <a:ext cx="15875" cy="11113"/>
            </a:xfrm>
            <a:custGeom>
              <a:rect b="b" l="l" r="r" t="t"/>
              <a:pathLst>
                <a:path extrusionOk="0" h="3" w="4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2" y="1"/>
                    <a:pt x="3" y="2"/>
                    <a:pt x="4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2" y="2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5659438" y="5414963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0" y="0"/>
                  </a:move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5761038" y="5399088"/>
              <a:ext cx="12700" cy="7938"/>
            </a:xfrm>
            <a:custGeom>
              <a:rect b="b" l="l" r="r" t="t"/>
              <a:pathLst>
                <a:path extrusionOk="0" h="2" w="3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1" y="0"/>
                    <a:pt x="2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5726113" y="5387976"/>
              <a:ext cx="7938" cy="7938"/>
            </a:xfrm>
            <a:custGeom>
              <a:rect b="b" l="l" r="r" t="t"/>
              <a:pathLst>
                <a:path extrusionOk="0" h="2" w="2">
                  <a:moveTo>
                    <a:pt x="2" y="2"/>
                  </a:moveTo>
                  <a:cubicBezTo>
                    <a:pt x="2" y="2"/>
                    <a:pt x="1" y="1"/>
                    <a:pt x="0" y="1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5753100" y="5434013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5486400" y="5387976"/>
              <a:ext cx="15875" cy="11113"/>
            </a:xfrm>
            <a:custGeom>
              <a:rect b="b" l="l" r="r" t="t"/>
              <a:pathLst>
                <a:path extrusionOk="0" h="3" w="4">
                  <a:moveTo>
                    <a:pt x="3" y="3"/>
                  </a:moveTo>
                  <a:cubicBezTo>
                    <a:pt x="2" y="2"/>
                    <a:pt x="1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1"/>
                    <a:pt x="2" y="2"/>
                    <a:pt x="4" y="2"/>
                  </a:cubicBezTo>
                  <a:cubicBezTo>
                    <a:pt x="3" y="2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5459413" y="5414963"/>
              <a:ext cx="15875" cy="7938"/>
            </a:xfrm>
            <a:custGeom>
              <a:rect b="b" l="l" r="r" t="t"/>
              <a:pathLst>
                <a:path extrusionOk="0" h="2" w="4">
                  <a:moveTo>
                    <a:pt x="0" y="0"/>
                  </a:moveTo>
                  <a:cubicBezTo>
                    <a:pt x="2" y="1"/>
                    <a:pt x="3" y="1"/>
                    <a:pt x="4" y="2"/>
                  </a:cubicBezTo>
                  <a:cubicBezTo>
                    <a:pt x="3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5565775" y="5399088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1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5529263" y="5387976"/>
              <a:ext cx="7938" cy="7938"/>
            </a:xfrm>
            <a:custGeom>
              <a:rect b="b" l="l" r="r" t="t"/>
              <a:pathLst>
                <a:path extrusionOk="0" h="2" w="2">
                  <a:moveTo>
                    <a:pt x="0" y="1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5557838" y="5434013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grpSp>
        <p:nvGrpSpPr>
          <p:cNvPr id="160" name="Google Shape;160;p3"/>
          <p:cNvGrpSpPr/>
          <p:nvPr/>
        </p:nvGrpSpPr>
        <p:grpSpPr>
          <a:xfrm rot="-5630812">
            <a:off x="6788082" y="2740318"/>
            <a:ext cx="466887" cy="188393"/>
            <a:chOff x="5422900" y="5348288"/>
            <a:chExt cx="361951" cy="146050"/>
          </a:xfrm>
        </p:grpSpPr>
        <p:sp>
          <p:nvSpPr>
            <p:cNvPr id="161" name="Google Shape;161;p3"/>
            <p:cNvSpPr/>
            <p:nvPr/>
          </p:nvSpPr>
          <p:spPr>
            <a:xfrm>
              <a:off x="5422900" y="5348288"/>
              <a:ext cx="361950" cy="146050"/>
            </a:xfrm>
            <a:custGeom>
              <a:rect b="b" l="l" r="r" t="t"/>
              <a:pathLst>
                <a:path extrusionOk="0" h="37" w="92">
                  <a:moveTo>
                    <a:pt x="58" y="26"/>
                  </a:moveTo>
                  <a:cubicBezTo>
                    <a:pt x="58" y="26"/>
                    <a:pt x="58" y="27"/>
                    <a:pt x="59" y="27"/>
                  </a:cubicBezTo>
                  <a:cubicBezTo>
                    <a:pt x="61" y="28"/>
                    <a:pt x="61" y="29"/>
                    <a:pt x="63" y="30"/>
                  </a:cubicBezTo>
                  <a:cubicBezTo>
                    <a:pt x="63" y="30"/>
                    <a:pt x="63" y="31"/>
                    <a:pt x="64" y="31"/>
                  </a:cubicBezTo>
                  <a:cubicBezTo>
                    <a:pt x="65" y="32"/>
                    <a:pt x="66" y="33"/>
                    <a:pt x="67" y="34"/>
                  </a:cubicBezTo>
                  <a:cubicBezTo>
                    <a:pt x="67" y="34"/>
                    <a:pt x="67" y="34"/>
                    <a:pt x="67" y="34"/>
                  </a:cubicBezTo>
                  <a:cubicBezTo>
                    <a:pt x="68" y="35"/>
                    <a:pt x="69" y="35"/>
                    <a:pt x="69" y="36"/>
                  </a:cubicBezTo>
                  <a:cubicBezTo>
                    <a:pt x="69" y="37"/>
                    <a:pt x="69" y="37"/>
                    <a:pt x="70" y="37"/>
                  </a:cubicBezTo>
                  <a:cubicBezTo>
                    <a:pt x="70" y="37"/>
                    <a:pt x="70" y="37"/>
                    <a:pt x="70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2" y="37"/>
                    <a:pt x="72" y="36"/>
                    <a:pt x="71" y="35"/>
                  </a:cubicBezTo>
                  <a:cubicBezTo>
                    <a:pt x="71" y="34"/>
                    <a:pt x="71" y="33"/>
                    <a:pt x="71" y="31"/>
                  </a:cubicBezTo>
                  <a:cubicBezTo>
                    <a:pt x="70" y="30"/>
                    <a:pt x="70" y="29"/>
                    <a:pt x="70" y="27"/>
                  </a:cubicBezTo>
                  <a:cubicBezTo>
                    <a:pt x="70" y="26"/>
                    <a:pt x="70" y="26"/>
                    <a:pt x="71" y="26"/>
                  </a:cubicBezTo>
                  <a:cubicBezTo>
                    <a:pt x="73" y="26"/>
                    <a:pt x="75" y="25"/>
                    <a:pt x="76" y="25"/>
                  </a:cubicBezTo>
                  <a:cubicBezTo>
                    <a:pt x="78" y="25"/>
                    <a:pt x="79" y="25"/>
                    <a:pt x="80" y="25"/>
                  </a:cubicBezTo>
                  <a:cubicBezTo>
                    <a:pt x="81" y="25"/>
                    <a:pt x="83" y="25"/>
                    <a:pt x="84" y="25"/>
                  </a:cubicBezTo>
                  <a:cubicBezTo>
                    <a:pt x="84" y="25"/>
                    <a:pt x="85" y="25"/>
                    <a:pt x="85" y="25"/>
                  </a:cubicBezTo>
                  <a:cubicBezTo>
                    <a:pt x="85" y="25"/>
                    <a:pt x="85" y="25"/>
                    <a:pt x="86" y="25"/>
                  </a:cubicBezTo>
                  <a:cubicBezTo>
                    <a:pt x="87" y="25"/>
                    <a:pt x="87" y="25"/>
                    <a:pt x="88" y="25"/>
                  </a:cubicBezTo>
                  <a:cubicBezTo>
                    <a:pt x="89" y="25"/>
                    <a:pt x="90" y="24"/>
                    <a:pt x="90" y="25"/>
                  </a:cubicBezTo>
                  <a:cubicBezTo>
                    <a:pt x="91" y="25"/>
                    <a:pt x="92" y="25"/>
                    <a:pt x="92" y="24"/>
                  </a:cubicBezTo>
                  <a:cubicBezTo>
                    <a:pt x="92" y="23"/>
                    <a:pt x="92" y="23"/>
                    <a:pt x="92" y="22"/>
                  </a:cubicBezTo>
                  <a:cubicBezTo>
                    <a:pt x="92" y="20"/>
                    <a:pt x="92" y="19"/>
                    <a:pt x="92" y="18"/>
                  </a:cubicBezTo>
                  <a:cubicBezTo>
                    <a:pt x="92" y="16"/>
                    <a:pt x="92" y="15"/>
                    <a:pt x="92" y="14"/>
                  </a:cubicBezTo>
                  <a:cubicBezTo>
                    <a:pt x="92" y="13"/>
                    <a:pt x="92" y="13"/>
                    <a:pt x="92" y="12"/>
                  </a:cubicBezTo>
                  <a:cubicBezTo>
                    <a:pt x="92" y="11"/>
                    <a:pt x="92" y="10"/>
                    <a:pt x="91" y="8"/>
                  </a:cubicBezTo>
                  <a:cubicBezTo>
                    <a:pt x="91" y="8"/>
                    <a:pt x="91" y="8"/>
                    <a:pt x="90" y="8"/>
                  </a:cubicBezTo>
                  <a:cubicBezTo>
                    <a:pt x="90" y="8"/>
                    <a:pt x="90" y="9"/>
                    <a:pt x="90" y="9"/>
                  </a:cubicBezTo>
                  <a:cubicBezTo>
                    <a:pt x="88" y="8"/>
                    <a:pt x="87" y="8"/>
                    <a:pt x="85" y="8"/>
                  </a:cubicBezTo>
                  <a:cubicBezTo>
                    <a:pt x="84" y="8"/>
                    <a:pt x="82" y="9"/>
                    <a:pt x="81" y="9"/>
                  </a:cubicBezTo>
                  <a:cubicBezTo>
                    <a:pt x="80" y="9"/>
                    <a:pt x="78" y="9"/>
                    <a:pt x="77" y="9"/>
                  </a:cubicBezTo>
                  <a:cubicBezTo>
                    <a:pt x="76" y="8"/>
                    <a:pt x="74" y="9"/>
                    <a:pt x="73" y="9"/>
                  </a:cubicBezTo>
                  <a:cubicBezTo>
                    <a:pt x="72" y="9"/>
                    <a:pt x="71" y="9"/>
                    <a:pt x="71" y="9"/>
                  </a:cubicBezTo>
                  <a:cubicBezTo>
                    <a:pt x="71" y="9"/>
                    <a:pt x="70" y="9"/>
                    <a:pt x="70" y="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70" y="6"/>
                    <a:pt x="71" y="5"/>
                    <a:pt x="71" y="3"/>
                  </a:cubicBezTo>
                  <a:cubicBezTo>
                    <a:pt x="71" y="3"/>
                    <a:pt x="70" y="2"/>
                    <a:pt x="70" y="2"/>
                  </a:cubicBezTo>
                  <a:cubicBezTo>
                    <a:pt x="71" y="1"/>
                    <a:pt x="70" y="1"/>
                    <a:pt x="70" y="1"/>
                  </a:cubicBezTo>
                  <a:cubicBezTo>
                    <a:pt x="70" y="0"/>
                    <a:pt x="69" y="0"/>
                    <a:pt x="68" y="0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7" y="0"/>
                    <a:pt x="66" y="1"/>
                    <a:pt x="66" y="2"/>
                  </a:cubicBezTo>
                  <a:cubicBezTo>
                    <a:pt x="66" y="2"/>
                    <a:pt x="65" y="2"/>
                    <a:pt x="65" y="2"/>
                  </a:cubicBezTo>
                  <a:cubicBezTo>
                    <a:pt x="65" y="2"/>
                    <a:pt x="65" y="3"/>
                    <a:pt x="64" y="3"/>
                  </a:cubicBezTo>
                  <a:cubicBezTo>
                    <a:pt x="64" y="3"/>
                    <a:pt x="63" y="3"/>
                    <a:pt x="63" y="3"/>
                  </a:cubicBezTo>
                  <a:cubicBezTo>
                    <a:pt x="63" y="4"/>
                    <a:pt x="63" y="5"/>
                    <a:pt x="62" y="5"/>
                  </a:cubicBezTo>
                  <a:cubicBezTo>
                    <a:pt x="61" y="7"/>
                    <a:pt x="59" y="9"/>
                    <a:pt x="57" y="11"/>
                  </a:cubicBezTo>
                  <a:cubicBezTo>
                    <a:pt x="56" y="12"/>
                    <a:pt x="56" y="13"/>
                    <a:pt x="55" y="14"/>
                  </a:cubicBezTo>
                  <a:cubicBezTo>
                    <a:pt x="54" y="15"/>
                    <a:pt x="53" y="15"/>
                    <a:pt x="53" y="16"/>
                  </a:cubicBezTo>
                  <a:cubicBezTo>
                    <a:pt x="52" y="17"/>
                    <a:pt x="51" y="17"/>
                    <a:pt x="51" y="19"/>
                  </a:cubicBezTo>
                  <a:cubicBezTo>
                    <a:pt x="51" y="19"/>
                    <a:pt x="51" y="19"/>
                    <a:pt x="52" y="19"/>
                  </a:cubicBezTo>
                  <a:cubicBezTo>
                    <a:pt x="52" y="19"/>
                    <a:pt x="51" y="20"/>
                    <a:pt x="51" y="20"/>
                  </a:cubicBezTo>
                  <a:cubicBezTo>
                    <a:pt x="51" y="20"/>
                    <a:pt x="51" y="21"/>
                    <a:pt x="52" y="21"/>
                  </a:cubicBezTo>
                  <a:cubicBezTo>
                    <a:pt x="52" y="22"/>
                    <a:pt x="53" y="22"/>
                    <a:pt x="54" y="23"/>
                  </a:cubicBezTo>
                  <a:cubicBezTo>
                    <a:pt x="54" y="23"/>
                    <a:pt x="54" y="23"/>
                    <a:pt x="54" y="23"/>
                  </a:cubicBezTo>
                  <a:cubicBezTo>
                    <a:pt x="54" y="23"/>
                    <a:pt x="54" y="23"/>
                    <a:pt x="55" y="23"/>
                  </a:cubicBezTo>
                  <a:cubicBezTo>
                    <a:pt x="56" y="24"/>
                    <a:pt x="57" y="25"/>
                    <a:pt x="58" y="26"/>
                  </a:cubicBezTo>
                  <a:close/>
                  <a:moveTo>
                    <a:pt x="39" y="9"/>
                  </a:moveTo>
                  <a:cubicBezTo>
                    <a:pt x="39" y="8"/>
                    <a:pt x="38" y="8"/>
                    <a:pt x="37" y="8"/>
                  </a:cubicBezTo>
                  <a:cubicBezTo>
                    <a:pt x="36" y="8"/>
                    <a:pt x="35" y="8"/>
                    <a:pt x="34" y="8"/>
                  </a:cubicBezTo>
                  <a:cubicBezTo>
                    <a:pt x="33" y="8"/>
                    <a:pt x="32" y="9"/>
                    <a:pt x="32" y="9"/>
                  </a:cubicBezTo>
                  <a:cubicBezTo>
                    <a:pt x="30" y="9"/>
                    <a:pt x="29" y="9"/>
                    <a:pt x="27" y="9"/>
                  </a:cubicBezTo>
                  <a:cubicBezTo>
                    <a:pt x="26" y="9"/>
                    <a:pt x="25" y="9"/>
                    <a:pt x="25" y="9"/>
                  </a:cubicBezTo>
                  <a:cubicBezTo>
                    <a:pt x="24" y="9"/>
                    <a:pt x="23" y="9"/>
                    <a:pt x="22" y="9"/>
                  </a:cubicBezTo>
                  <a:cubicBezTo>
                    <a:pt x="22" y="9"/>
                    <a:pt x="21" y="9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0" y="8"/>
                    <a:pt x="20" y="8"/>
                    <a:pt x="20" y="7"/>
                  </a:cubicBezTo>
                  <a:cubicBezTo>
                    <a:pt x="20" y="6"/>
                    <a:pt x="20" y="4"/>
                    <a:pt x="20" y="3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9" y="0"/>
                    <a:pt x="18" y="0"/>
                    <a:pt x="18" y="0"/>
                  </a:cubicBezTo>
                  <a:cubicBezTo>
                    <a:pt x="18" y="0"/>
                    <a:pt x="17" y="1"/>
                    <a:pt x="17" y="1"/>
                  </a:cubicBezTo>
                  <a:cubicBezTo>
                    <a:pt x="17" y="1"/>
                    <a:pt x="16" y="1"/>
                    <a:pt x="16" y="1"/>
                  </a:cubicBezTo>
                  <a:cubicBezTo>
                    <a:pt x="16" y="1"/>
                    <a:pt x="15" y="2"/>
                    <a:pt x="15" y="2"/>
                  </a:cubicBezTo>
                  <a:cubicBezTo>
                    <a:pt x="15" y="2"/>
                    <a:pt x="14" y="3"/>
                    <a:pt x="14" y="3"/>
                  </a:cubicBezTo>
                  <a:cubicBezTo>
                    <a:pt x="13" y="3"/>
                    <a:pt x="13" y="3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5"/>
                    <a:pt x="12" y="6"/>
                    <a:pt x="11" y="6"/>
                  </a:cubicBezTo>
                  <a:cubicBezTo>
                    <a:pt x="10" y="8"/>
                    <a:pt x="8" y="9"/>
                    <a:pt x="7" y="10"/>
                  </a:cubicBezTo>
                  <a:cubicBezTo>
                    <a:pt x="6" y="12"/>
                    <a:pt x="5" y="14"/>
                    <a:pt x="3" y="15"/>
                  </a:cubicBezTo>
                  <a:cubicBezTo>
                    <a:pt x="3" y="16"/>
                    <a:pt x="2" y="17"/>
                    <a:pt x="1" y="18"/>
                  </a:cubicBezTo>
                  <a:cubicBezTo>
                    <a:pt x="1" y="18"/>
                    <a:pt x="1" y="19"/>
                    <a:pt x="1" y="19"/>
                  </a:cubicBezTo>
                  <a:cubicBezTo>
                    <a:pt x="2" y="19"/>
                    <a:pt x="1" y="20"/>
                    <a:pt x="1" y="20"/>
                  </a:cubicBezTo>
                  <a:cubicBezTo>
                    <a:pt x="0" y="20"/>
                    <a:pt x="1" y="21"/>
                    <a:pt x="1" y="21"/>
                  </a:cubicBezTo>
                  <a:cubicBezTo>
                    <a:pt x="2" y="22"/>
                    <a:pt x="3" y="22"/>
                    <a:pt x="3" y="23"/>
                  </a:cubicBezTo>
                  <a:cubicBezTo>
                    <a:pt x="5" y="23"/>
                    <a:pt x="6" y="25"/>
                    <a:pt x="8" y="26"/>
                  </a:cubicBezTo>
                  <a:cubicBezTo>
                    <a:pt x="8" y="26"/>
                    <a:pt x="8" y="27"/>
                    <a:pt x="8" y="27"/>
                  </a:cubicBezTo>
                  <a:cubicBezTo>
                    <a:pt x="10" y="28"/>
                    <a:pt x="11" y="29"/>
                    <a:pt x="12" y="30"/>
                  </a:cubicBezTo>
                  <a:cubicBezTo>
                    <a:pt x="13" y="30"/>
                    <a:pt x="13" y="31"/>
                    <a:pt x="13" y="31"/>
                  </a:cubicBezTo>
                  <a:cubicBezTo>
                    <a:pt x="14" y="32"/>
                    <a:pt x="15" y="32"/>
                    <a:pt x="15" y="33"/>
                  </a:cubicBezTo>
                  <a:cubicBezTo>
                    <a:pt x="16" y="33"/>
                    <a:pt x="16" y="34"/>
                    <a:pt x="17" y="34"/>
                  </a:cubicBezTo>
                  <a:cubicBezTo>
                    <a:pt x="17" y="35"/>
                    <a:pt x="18" y="35"/>
                    <a:pt x="19" y="36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21" y="37"/>
                  </a:cubicBezTo>
                  <a:cubicBezTo>
                    <a:pt x="21" y="37"/>
                    <a:pt x="21" y="36"/>
                    <a:pt x="21" y="35"/>
                  </a:cubicBezTo>
                  <a:cubicBezTo>
                    <a:pt x="21" y="34"/>
                    <a:pt x="20" y="33"/>
                    <a:pt x="20" y="31"/>
                  </a:cubicBezTo>
                  <a:cubicBezTo>
                    <a:pt x="20" y="30"/>
                    <a:pt x="20" y="28"/>
                    <a:pt x="20" y="27"/>
                  </a:cubicBezTo>
                  <a:cubicBezTo>
                    <a:pt x="20" y="26"/>
                    <a:pt x="20" y="26"/>
                    <a:pt x="21" y="26"/>
                  </a:cubicBezTo>
                  <a:cubicBezTo>
                    <a:pt x="23" y="26"/>
                    <a:pt x="24" y="25"/>
                    <a:pt x="26" y="25"/>
                  </a:cubicBezTo>
                  <a:cubicBezTo>
                    <a:pt x="27" y="25"/>
                    <a:pt x="28" y="25"/>
                    <a:pt x="29" y="25"/>
                  </a:cubicBezTo>
                  <a:cubicBezTo>
                    <a:pt x="31" y="25"/>
                    <a:pt x="32" y="25"/>
                    <a:pt x="34" y="25"/>
                  </a:cubicBezTo>
                  <a:cubicBezTo>
                    <a:pt x="34" y="25"/>
                    <a:pt x="35" y="25"/>
                    <a:pt x="35" y="25"/>
                  </a:cubicBezTo>
                  <a:cubicBezTo>
                    <a:pt x="36" y="25"/>
                    <a:pt x="37" y="25"/>
                    <a:pt x="38" y="25"/>
                  </a:cubicBezTo>
                  <a:cubicBezTo>
                    <a:pt x="39" y="25"/>
                    <a:pt x="39" y="24"/>
                    <a:pt x="40" y="25"/>
                  </a:cubicBezTo>
                  <a:cubicBezTo>
                    <a:pt x="41" y="25"/>
                    <a:pt x="41" y="24"/>
                    <a:pt x="42" y="24"/>
                  </a:cubicBezTo>
                  <a:cubicBezTo>
                    <a:pt x="42" y="23"/>
                    <a:pt x="42" y="23"/>
                    <a:pt x="42" y="22"/>
                  </a:cubicBezTo>
                  <a:cubicBezTo>
                    <a:pt x="42" y="20"/>
                    <a:pt x="41" y="19"/>
                    <a:pt x="42" y="17"/>
                  </a:cubicBezTo>
                  <a:cubicBezTo>
                    <a:pt x="42" y="16"/>
                    <a:pt x="41" y="15"/>
                    <a:pt x="41" y="14"/>
                  </a:cubicBezTo>
                  <a:cubicBezTo>
                    <a:pt x="42" y="13"/>
                    <a:pt x="41" y="13"/>
                    <a:pt x="41" y="12"/>
                  </a:cubicBezTo>
                  <a:cubicBezTo>
                    <a:pt x="41" y="11"/>
                    <a:pt x="41" y="10"/>
                    <a:pt x="41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8"/>
                    <a:pt x="40" y="9"/>
                    <a:pt x="39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5624513" y="5348288"/>
              <a:ext cx="160338" cy="146050"/>
            </a:xfrm>
            <a:custGeom>
              <a:rect b="b" l="l" r="r" t="t"/>
              <a:pathLst>
                <a:path extrusionOk="0" h="37" w="41">
                  <a:moveTo>
                    <a:pt x="7" y="26"/>
                  </a:moveTo>
                  <a:cubicBezTo>
                    <a:pt x="6" y="25"/>
                    <a:pt x="5" y="24"/>
                    <a:pt x="4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2" y="22"/>
                    <a:pt x="1" y="22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20"/>
                    <a:pt x="1" y="19"/>
                    <a:pt x="1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7"/>
                    <a:pt x="1" y="17"/>
                    <a:pt x="2" y="16"/>
                  </a:cubicBezTo>
                  <a:cubicBezTo>
                    <a:pt x="2" y="15"/>
                    <a:pt x="3" y="15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8" y="9"/>
                    <a:pt x="10" y="7"/>
                    <a:pt x="11" y="5"/>
                  </a:cubicBezTo>
                  <a:cubicBezTo>
                    <a:pt x="12" y="5"/>
                    <a:pt x="12" y="4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4" y="3"/>
                    <a:pt x="14" y="2"/>
                    <a:pt x="14" y="2"/>
                  </a:cubicBezTo>
                  <a:cubicBezTo>
                    <a:pt x="14" y="2"/>
                    <a:pt x="15" y="2"/>
                    <a:pt x="15" y="2"/>
                  </a:cubicBezTo>
                  <a:cubicBezTo>
                    <a:pt x="15" y="1"/>
                    <a:pt x="16" y="0"/>
                    <a:pt x="17" y="1"/>
                  </a:cubicBezTo>
                  <a:cubicBezTo>
                    <a:pt x="17" y="1"/>
                    <a:pt x="17" y="0"/>
                    <a:pt x="17" y="0"/>
                  </a:cubicBezTo>
                  <a:cubicBezTo>
                    <a:pt x="18" y="0"/>
                    <a:pt x="19" y="0"/>
                    <a:pt x="19" y="1"/>
                  </a:cubicBezTo>
                  <a:cubicBezTo>
                    <a:pt x="19" y="1"/>
                    <a:pt x="20" y="1"/>
                    <a:pt x="19" y="2"/>
                  </a:cubicBezTo>
                  <a:cubicBezTo>
                    <a:pt x="19" y="2"/>
                    <a:pt x="20" y="3"/>
                    <a:pt x="20" y="3"/>
                  </a:cubicBezTo>
                  <a:cubicBezTo>
                    <a:pt x="20" y="5"/>
                    <a:pt x="19" y="6"/>
                    <a:pt x="19" y="8"/>
                  </a:cubicBezTo>
                  <a:cubicBezTo>
                    <a:pt x="19" y="8"/>
                    <a:pt x="19" y="8"/>
                    <a:pt x="19" y="9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0" y="9"/>
                    <a:pt x="21" y="9"/>
                    <a:pt x="22" y="9"/>
                  </a:cubicBezTo>
                  <a:cubicBezTo>
                    <a:pt x="23" y="9"/>
                    <a:pt x="25" y="8"/>
                    <a:pt x="26" y="9"/>
                  </a:cubicBezTo>
                  <a:cubicBezTo>
                    <a:pt x="27" y="9"/>
                    <a:pt x="29" y="9"/>
                    <a:pt x="30" y="9"/>
                  </a:cubicBezTo>
                  <a:cubicBezTo>
                    <a:pt x="31" y="9"/>
                    <a:pt x="33" y="8"/>
                    <a:pt x="34" y="8"/>
                  </a:cubicBezTo>
                  <a:cubicBezTo>
                    <a:pt x="36" y="8"/>
                    <a:pt x="37" y="8"/>
                    <a:pt x="39" y="9"/>
                  </a:cubicBezTo>
                  <a:cubicBezTo>
                    <a:pt x="39" y="9"/>
                    <a:pt x="39" y="8"/>
                    <a:pt x="39" y="8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1" y="10"/>
                    <a:pt x="41" y="11"/>
                    <a:pt x="41" y="12"/>
                  </a:cubicBezTo>
                  <a:cubicBezTo>
                    <a:pt x="41" y="13"/>
                    <a:pt x="41" y="13"/>
                    <a:pt x="41" y="14"/>
                  </a:cubicBezTo>
                  <a:cubicBezTo>
                    <a:pt x="41" y="15"/>
                    <a:pt x="41" y="16"/>
                    <a:pt x="41" y="18"/>
                  </a:cubicBezTo>
                  <a:cubicBezTo>
                    <a:pt x="41" y="19"/>
                    <a:pt x="41" y="20"/>
                    <a:pt x="41" y="22"/>
                  </a:cubicBezTo>
                  <a:cubicBezTo>
                    <a:pt x="41" y="23"/>
                    <a:pt x="41" y="23"/>
                    <a:pt x="41" y="24"/>
                  </a:cubicBezTo>
                  <a:cubicBezTo>
                    <a:pt x="41" y="25"/>
                    <a:pt x="40" y="25"/>
                    <a:pt x="39" y="25"/>
                  </a:cubicBezTo>
                  <a:cubicBezTo>
                    <a:pt x="39" y="24"/>
                    <a:pt x="38" y="25"/>
                    <a:pt x="37" y="25"/>
                  </a:cubicBezTo>
                  <a:cubicBezTo>
                    <a:pt x="36" y="25"/>
                    <a:pt x="36" y="25"/>
                    <a:pt x="35" y="25"/>
                  </a:cubicBezTo>
                  <a:cubicBezTo>
                    <a:pt x="34" y="25"/>
                    <a:pt x="34" y="25"/>
                    <a:pt x="34" y="25"/>
                  </a:cubicBezTo>
                  <a:cubicBezTo>
                    <a:pt x="34" y="25"/>
                    <a:pt x="33" y="25"/>
                    <a:pt x="33" y="25"/>
                  </a:cubicBezTo>
                  <a:cubicBezTo>
                    <a:pt x="32" y="25"/>
                    <a:pt x="30" y="25"/>
                    <a:pt x="29" y="25"/>
                  </a:cubicBezTo>
                  <a:cubicBezTo>
                    <a:pt x="28" y="25"/>
                    <a:pt x="27" y="25"/>
                    <a:pt x="25" y="25"/>
                  </a:cubicBezTo>
                  <a:cubicBezTo>
                    <a:pt x="24" y="25"/>
                    <a:pt x="22" y="26"/>
                    <a:pt x="20" y="26"/>
                  </a:cubicBezTo>
                  <a:cubicBezTo>
                    <a:pt x="19" y="26"/>
                    <a:pt x="19" y="26"/>
                    <a:pt x="19" y="27"/>
                  </a:cubicBezTo>
                  <a:cubicBezTo>
                    <a:pt x="19" y="29"/>
                    <a:pt x="19" y="30"/>
                    <a:pt x="20" y="31"/>
                  </a:cubicBezTo>
                  <a:cubicBezTo>
                    <a:pt x="20" y="33"/>
                    <a:pt x="20" y="34"/>
                    <a:pt x="20" y="35"/>
                  </a:cubicBezTo>
                  <a:cubicBezTo>
                    <a:pt x="21" y="36"/>
                    <a:pt x="21" y="37"/>
                    <a:pt x="20" y="37"/>
                  </a:cubicBezTo>
                  <a:cubicBezTo>
                    <a:pt x="20" y="37"/>
                    <a:pt x="20" y="37"/>
                    <a:pt x="19" y="37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8" y="37"/>
                    <a:pt x="18" y="36"/>
                  </a:cubicBezTo>
                  <a:cubicBezTo>
                    <a:pt x="18" y="35"/>
                    <a:pt x="17" y="35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5" y="33"/>
                    <a:pt x="14" y="32"/>
                    <a:pt x="13" y="31"/>
                  </a:cubicBezTo>
                  <a:cubicBezTo>
                    <a:pt x="12" y="31"/>
                    <a:pt x="12" y="30"/>
                    <a:pt x="12" y="30"/>
                  </a:cubicBezTo>
                  <a:cubicBezTo>
                    <a:pt x="10" y="29"/>
                    <a:pt x="10" y="28"/>
                    <a:pt x="8" y="27"/>
                  </a:cubicBezTo>
                  <a:cubicBezTo>
                    <a:pt x="7" y="27"/>
                    <a:pt x="7" y="26"/>
                    <a:pt x="7" y="26"/>
                  </a:cubicBezTo>
                  <a:close/>
                  <a:moveTo>
                    <a:pt x="10" y="10"/>
                  </a:moveTo>
                  <a:cubicBezTo>
                    <a:pt x="10" y="11"/>
                    <a:pt x="10" y="11"/>
                    <a:pt x="10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1" y="13"/>
                    <a:pt x="12" y="13"/>
                    <a:pt x="13" y="14"/>
                  </a:cubicBezTo>
                  <a:cubicBezTo>
                    <a:pt x="15" y="15"/>
                    <a:pt x="16" y="16"/>
                    <a:pt x="18" y="17"/>
                  </a:cubicBezTo>
                  <a:cubicBezTo>
                    <a:pt x="18" y="17"/>
                    <a:pt x="19" y="18"/>
                    <a:pt x="20" y="18"/>
                  </a:cubicBezTo>
                  <a:cubicBezTo>
                    <a:pt x="21" y="19"/>
                    <a:pt x="23" y="20"/>
                    <a:pt x="25" y="21"/>
                  </a:cubicBezTo>
                  <a:cubicBezTo>
                    <a:pt x="26" y="21"/>
                    <a:pt x="26" y="22"/>
                    <a:pt x="27" y="22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27" y="23"/>
                    <a:pt x="28" y="23"/>
                    <a:pt x="28" y="23"/>
                  </a:cubicBezTo>
                  <a:cubicBezTo>
                    <a:pt x="29" y="23"/>
                    <a:pt x="29" y="23"/>
                    <a:pt x="30" y="23"/>
                  </a:cubicBezTo>
                  <a:cubicBezTo>
                    <a:pt x="30" y="23"/>
                    <a:pt x="30" y="23"/>
                    <a:pt x="31" y="23"/>
                  </a:cubicBezTo>
                  <a:cubicBezTo>
                    <a:pt x="30" y="23"/>
                    <a:pt x="30" y="22"/>
                    <a:pt x="29" y="22"/>
                  </a:cubicBezTo>
                  <a:cubicBezTo>
                    <a:pt x="28" y="21"/>
                    <a:pt x="26" y="21"/>
                    <a:pt x="25" y="20"/>
                  </a:cubicBezTo>
                  <a:cubicBezTo>
                    <a:pt x="24" y="19"/>
                    <a:pt x="23" y="18"/>
                    <a:pt x="21" y="17"/>
                  </a:cubicBezTo>
                  <a:cubicBezTo>
                    <a:pt x="20" y="17"/>
                    <a:pt x="19" y="16"/>
                    <a:pt x="18" y="15"/>
                  </a:cubicBezTo>
                  <a:cubicBezTo>
                    <a:pt x="17" y="14"/>
                    <a:pt x="16" y="14"/>
                    <a:pt x="15" y="13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1" y="11"/>
                    <a:pt x="10" y="11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lose/>
                  <a:moveTo>
                    <a:pt x="20" y="12"/>
                  </a:moveTo>
                  <a:cubicBezTo>
                    <a:pt x="21" y="12"/>
                    <a:pt x="21" y="12"/>
                    <a:pt x="22" y="13"/>
                  </a:cubicBezTo>
                  <a:cubicBezTo>
                    <a:pt x="22" y="13"/>
                    <a:pt x="23" y="13"/>
                    <a:pt x="23" y="13"/>
                  </a:cubicBezTo>
                  <a:cubicBezTo>
                    <a:pt x="24" y="14"/>
                    <a:pt x="25" y="14"/>
                    <a:pt x="26" y="15"/>
                  </a:cubicBezTo>
                  <a:cubicBezTo>
                    <a:pt x="27" y="16"/>
                    <a:pt x="29" y="17"/>
                    <a:pt x="31" y="18"/>
                  </a:cubicBezTo>
                  <a:cubicBezTo>
                    <a:pt x="32" y="19"/>
                    <a:pt x="34" y="20"/>
                    <a:pt x="36" y="21"/>
                  </a:cubicBezTo>
                  <a:cubicBezTo>
                    <a:pt x="36" y="21"/>
                    <a:pt x="37" y="21"/>
                    <a:pt x="38" y="22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37" y="20"/>
                    <a:pt x="36" y="20"/>
                    <a:pt x="36" y="20"/>
                  </a:cubicBezTo>
                  <a:cubicBezTo>
                    <a:pt x="34" y="19"/>
                    <a:pt x="33" y="18"/>
                    <a:pt x="32" y="17"/>
                  </a:cubicBezTo>
                  <a:cubicBezTo>
                    <a:pt x="32" y="16"/>
                    <a:pt x="31" y="16"/>
                    <a:pt x="30" y="15"/>
                  </a:cubicBezTo>
                  <a:cubicBezTo>
                    <a:pt x="29" y="15"/>
                    <a:pt x="28" y="14"/>
                    <a:pt x="27" y="14"/>
                  </a:cubicBezTo>
                  <a:cubicBezTo>
                    <a:pt x="26" y="14"/>
                    <a:pt x="26" y="14"/>
                    <a:pt x="25" y="13"/>
                  </a:cubicBezTo>
                  <a:cubicBezTo>
                    <a:pt x="24" y="13"/>
                    <a:pt x="24" y="12"/>
                    <a:pt x="24" y="11"/>
                  </a:cubicBezTo>
                  <a:cubicBezTo>
                    <a:pt x="23" y="11"/>
                    <a:pt x="21" y="11"/>
                    <a:pt x="20" y="12"/>
                  </a:cubicBezTo>
                  <a:close/>
                  <a:moveTo>
                    <a:pt x="4" y="19"/>
                  </a:moveTo>
                  <a:cubicBezTo>
                    <a:pt x="5" y="19"/>
                    <a:pt x="5" y="20"/>
                    <a:pt x="6" y="20"/>
                  </a:cubicBezTo>
                  <a:cubicBezTo>
                    <a:pt x="7" y="21"/>
                    <a:pt x="8" y="21"/>
                    <a:pt x="10" y="22"/>
                  </a:cubicBezTo>
                  <a:cubicBezTo>
                    <a:pt x="10" y="22"/>
                    <a:pt x="11" y="23"/>
                    <a:pt x="12" y="23"/>
                  </a:cubicBezTo>
                  <a:cubicBezTo>
                    <a:pt x="13" y="24"/>
                    <a:pt x="14" y="25"/>
                    <a:pt x="15" y="25"/>
                  </a:cubicBezTo>
                  <a:cubicBezTo>
                    <a:pt x="16" y="26"/>
                    <a:pt x="16" y="26"/>
                    <a:pt x="17" y="26"/>
                  </a:cubicBezTo>
                  <a:cubicBezTo>
                    <a:pt x="17" y="26"/>
                    <a:pt x="17" y="25"/>
                    <a:pt x="16" y="25"/>
                  </a:cubicBezTo>
                  <a:cubicBezTo>
                    <a:pt x="16" y="24"/>
                    <a:pt x="15" y="24"/>
                    <a:pt x="14" y="23"/>
                  </a:cubicBezTo>
                  <a:cubicBezTo>
                    <a:pt x="14" y="23"/>
                    <a:pt x="13" y="22"/>
                    <a:pt x="13" y="22"/>
                  </a:cubicBezTo>
                  <a:cubicBezTo>
                    <a:pt x="12" y="22"/>
                    <a:pt x="12" y="22"/>
                    <a:pt x="11" y="21"/>
                  </a:cubicBezTo>
                  <a:cubicBezTo>
                    <a:pt x="10" y="21"/>
                    <a:pt x="10" y="20"/>
                    <a:pt x="9" y="20"/>
                  </a:cubicBezTo>
                  <a:cubicBezTo>
                    <a:pt x="8" y="19"/>
                    <a:pt x="6" y="19"/>
                    <a:pt x="4" y="18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8"/>
                    <a:pt x="4" y="19"/>
                  </a:cubicBezTo>
                  <a:close/>
                  <a:moveTo>
                    <a:pt x="9" y="14"/>
                  </a:moveTo>
                  <a:cubicBezTo>
                    <a:pt x="9" y="14"/>
                    <a:pt x="9" y="15"/>
                    <a:pt x="9" y="15"/>
                  </a:cubicBezTo>
                  <a:cubicBezTo>
                    <a:pt x="10" y="15"/>
                    <a:pt x="10" y="16"/>
                    <a:pt x="11" y="16"/>
                  </a:cubicBezTo>
                  <a:cubicBezTo>
                    <a:pt x="11" y="16"/>
                    <a:pt x="11" y="16"/>
                    <a:pt x="12" y="16"/>
                  </a:cubicBezTo>
                  <a:cubicBezTo>
                    <a:pt x="12" y="17"/>
                    <a:pt x="12" y="17"/>
                    <a:pt x="13" y="17"/>
                  </a:cubicBezTo>
                  <a:cubicBezTo>
                    <a:pt x="13" y="18"/>
                    <a:pt x="14" y="18"/>
                    <a:pt x="14" y="18"/>
                  </a:cubicBezTo>
                  <a:cubicBezTo>
                    <a:pt x="16" y="19"/>
                    <a:pt x="17" y="20"/>
                    <a:pt x="19" y="21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1" y="22"/>
                    <a:pt x="22" y="23"/>
                    <a:pt x="23" y="24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3" y="24"/>
                    <a:pt x="24" y="23"/>
                    <a:pt x="25" y="23"/>
                  </a:cubicBezTo>
                  <a:cubicBezTo>
                    <a:pt x="24" y="23"/>
                    <a:pt x="23" y="22"/>
                    <a:pt x="23" y="22"/>
                  </a:cubicBezTo>
                  <a:cubicBezTo>
                    <a:pt x="18" y="19"/>
                    <a:pt x="14" y="16"/>
                    <a:pt x="9" y="14"/>
                  </a:cubicBezTo>
                  <a:close/>
                  <a:moveTo>
                    <a:pt x="29" y="12"/>
                  </a:moveTo>
                  <a:cubicBezTo>
                    <a:pt x="32" y="15"/>
                    <a:pt x="35" y="17"/>
                    <a:pt x="38" y="18"/>
                  </a:cubicBezTo>
                  <a:cubicBezTo>
                    <a:pt x="39" y="18"/>
                    <a:pt x="38" y="18"/>
                    <a:pt x="38" y="17"/>
                  </a:cubicBezTo>
                  <a:cubicBezTo>
                    <a:pt x="38" y="17"/>
                    <a:pt x="37" y="16"/>
                    <a:pt x="36" y="16"/>
                  </a:cubicBezTo>
                  <a:cubicBezTo>
                    <a:pt x="36" y="16"/>
                    <a:pt x="35" y="15"/>
                    <a:pt x="34" y="15"/>
                  </a:cubicBezTo>
                  <a:cubicBezTo>
                    <a:pt x="33" y="14"/>
                    <a:pt x="32" y="13"/>
                    <a:pt x="30" y="12"/>
                  </a:cubicBezTo>
                  <a:cubicBezTo>
                    <a:pt x="30" y="12"/>
                    <a:pt x="30" y="12"/>
                    <a:pt x="29" y="12"/>
                  </a:cubicBezTo>
                  <a:close/>
                  <a:moveTo>
                    <a:pt x="33" y="22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29" y="19"/>
                    <a:pt x="25" y="16"/>
                    <a:pt x="21" y="14"/>
                  </a:cubicBezTo>
                  <a:cubicBezTo>
                    <a:pt x="21" y="15"/>
                    <a:pt x="22" y="16"/>
                    <a:pt x="23" y="16"/>
                  </a:cubicBezTo>
                  <a:cubicBezTo>
                    <a:pt x="24" y="17"/>
                    <a:pt x="26" y="18"/>
                    <a:pt x="27" y="19"/>
                  </a:cubicBezTo>
                  <a:cubicBezTo>
                    <a:pt x="28" y="20"/>
                    <a:pt x="30" y="20"/>
                    <a:pt x="32" y="21"/>
                  </a:cubicBezTo>
                  <a:cubicBezTo>
                    <a:pt x="32" y="21"/>
                    <a:pt x="32" y="21"/>
                    <a:pt x="33" y="22"/>
                  </a:cubicBezTo>
                  <a:close/>
                  <a:moveTo>
                    <a:pt x="17" y="30"/>
                  </a:moveTo>
                  <a:cubicBezTo>
                    <a:pt x="17" y="29"/>
                    <a:pt x="17" y="29"/>
                    <a:pt x="17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5" y="28"/>
                    <a:pt x="14" y="27"/>
                    <a:pt x="13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0" y="25"/>
                    <a:pt x="9" y="24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9" y="24"/>
                    <a:pt x="9" y="25"/>
                  </a:cubicBezTo>
                  <a:cubicBezTo>
                    <a:pt x="10" y="25"/>
                    <a:pt x="10" y="26"/>
                    <a:pt x="11" y="26"/>
                  </a:cubicBezTo>
                  <a:cubicBezTo>
                    <a:pt x="12" y="27"/>
                    <a:pt x="13" y="27"/>
                    <a:pt x="13" y="28"/>
                  </a:cubicBezTo>
                  <a:cubicBezTo>
                    <a:pt x="14" y="28"/>
                    <a:pt x="15" y="29"/>
                    <a:pt x="16" y="29"/>
                  </a:cubicBezTo>
                  <a:cubicBezTo>
                    <a:pt x="16" y="30"/>
                    <a:pt x="17" y="30"/>
                    <a:pt x="17" y="30"/>
                  </a:cubicBezTo>
                  <a:close/>
                  <a:moveTo>
                    <a:pt x="13" y="6"/>
                  </a:moveTo>
                  <a:cubicBezTo>
                    <a:pt x="14" y="6"/>
                    <a:pt x="15" y="7"/>
                    <a:pt x="16" y="7"/>
                  </a:cubicBezTo>
                  <a:cubicBezTo>
                    <a:pt x="16" y="7"/>
                    <a:pt x="17" y="7"/>
                    <a:pt x="17" y="7"/>
                  </a:cubicBezTo>
                  <a:cubicBezTo>
                    <a:pt x="17" y="6"/>
                    <a:pt x="17" y="6"/>
                    <a:pt x="17" y="5"/>
                  </a:cubicBezTo>
                  <a:cubicBezTo>
                    <a:pt x="16" y="5"/>
                    <a:pt x="14" y="5"/>
                    <a:pt x="13" y="6"/>
                  </a:cubicBezTo>
                  <a:close/>
                  <a:moveTo>
                    <a:pt x="15" y="11"/>
                  </a:moveTo>
                  <a:cubicBezTo>
                    <a:pt x="16" y="12"/>
                    <a:pt x="17" y="12"/>
                    <a:pt x="18" y="13"/>
                  </a:cubicBezTo>
                  <a:cubicBezTo>
                    <a:pt x="19" y="13"/>
                    <a:pt x="19" y="12"/>
                    <a:pt x="19" y="12"/>
                  </a:cubicBezTo>
                  <a:cubicBezTo>
                    <a:pt x="18" y="12"/>
                    <a:pt x="17" y="11"/>
                    <a:pt x="16" y="10"/>
                  </a:cubicBezTo>
                  <a:cubicBezTo>
                    <a:pt x="16" y="10"/>
                    <a:pt x="16" y="11"/>
                    <a:pt x="15" y="11"/>
                  </a:cubicBezTo>
                  <a:close/>
                  <a:moveTo>
                    <a:pt x="35" y="10"/>
                  </a:moveTo>
                  <a:cubicBezTo>
                    <a:pt x="35" y="10"/>
                    <a:pt x="35" y="10"/>
                    <a:pt x="35" y="11"/>
                  </a:cubicBezTo>
                  <a:cubicBezTo>
                    <a:pt x="36" y="11"/>
                    <a:pt x="37" y="12"/>
                    <a:pt x="38" y="12"/>
                  </a:cubicBezTo>
                  <a:cubicBezTo>
                    <a:pt x="38" y="12"/>
                    <a:pt x="38" y="11"/>
                    <a:pt x="39" y="11"/>
                  </a:cubicBezTo>
                  <a:cubicBezTo>
                    <a:pt x="39" y="10"/>
                    <a:pt x="39" y="10"/>
                    <a:pt x="38" y="10"/>
                  </a:cubicBezTo>
                  <a:cubicBezTo>
                    <a:pt x="37" y="10"/>
                    <a:pt x="37" y="10"/>
                    <a:pt x="36" y="10"/>
                  </a:cubicBezTo>
                  <a:cubicBezTo>
                    <a:pt x="36" y="10"/>
                    <a:pt x="36" y="10"/>
                    <a:pt x="35" y="10"/>
                  </a:cubicBezTo>
                  <a:close/>
                  <a:moveTo>
                    <a:pt x="9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10" y="18"/>
                    <a:pt x="11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1" y="18"/>
                    <a:pt x="10" y="18"/>
                    <a:pt x="9" y="17"/>
                  </a:cubicBezTo>
                  <a:close/>
                  <a:moveTo>
                    <a:pt x="38" y="15"/>
                  </a:moveTo>
                  <a:cubicBezTo>
                    <a:pt x="38" y="15"/>
                    <a:pt x="38" y="14"/>
                    <a:pt x="38" y="14"/>
                  </a:cubicBezTo>
                  <a:cubicBezTo>
                    <a:pt x="37" y="14"/>
                    <a:pt x="36" y="13"/>
                    <a:pt x="35" y="13"/>
                  </a:cubicBezTo>
                  <a:cubicBezTo>
                    <a:pt x="36" y="14"/>
                    <a:pt x="37" y="14"/>
                    <a:pt x="38" y="15"/>
                  </a:cubicBezTo>
                  <a:close/>
                  <a:moveTo>
                    <a:pt x="28" y="12"/>
                  </a:moveTo>
                  <a:cubicBezTo>
                    <a:pt x="28" y="12"/>
                    <a:pt x="28" y="12"/>
                    <a:pt x="28" y="12"/>
                  </a:cubicBezTo>
                  <a:cubicBezTo>
                    <a:pt x="28" y="11"/>
                    <a:pt x="28" y="10"/>
                    <a:pt x="26" y="11"/>
                  </a:cubicBezTo>
                  <a:cubicBezTo>
                    <a:pt x="27" y="11"/>
                    <a:pt x="28" y="12"/>
                    <a:pt x="28" y="12"/>
                  </a:cubicBezTo>
                  <a:close/>
                  <a:moveTo>
                    <a:pt x="35" y="23"/>
                  </a:moveTo>
                  <a:cubicBezTo>
                    <a:pt x="35" y="23"/>
                    <a:pt x="35" y="23"/>
                    <a:pt x="35" y="23"/>
                  </a:cubicBezTo>
                  <a:cubicBezTo>
                    <a:pt x="35" y="22"/>
                    <a:pt x="34" y="22"/>
                    <a:pt x="33" y="22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4" y="22"/>
                    <a:pt x="34" y="23"/>
                    <a:pt x="35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5422900" y="5348288"/>
              <a:ext cx="165100" cy="146050"/>
            </a:xfrm>
            <a:custGeom>
              <a:rect b="b" l="l" r="r" t="t"/>
              <a:pathLst>
                <a:path extrusionOk="0" h="37" w="42">
                  <a:moveTo>
                    <a:pt x="39" y="9"/>
                  </a:moveTo>
                  <a:cubicBezTo>
                    <a:pt x="40" y="9"/>
                    <a:pt x="40" y="8"/>
                    <a:pt x="40" y="8"/>
                  </a:cubicBezTo>
                  <a:cubicBezTo>
                    <a:pt x="40" y="8"/>
                    <a:pt x="40" y="8"/>
                    <a:pt x="41" y="8"/>
                  </a:cubicBezTo>
                  <a:cubicBezTo>
                    <a:pt x="41" y="10"/>
                    <a:pt x="41" y="11"/>
                    <a:pt x="41" y="12"/>
                  </a:cubicBezTo>
                  <a:cubicBezTo>
                    <a:pt x="41" y="13"/>
                    <a:pt x="42" y="13"/>
                    <a:pt x="41" y="14"/>
                  </a:cubicBezTo>
                  <a:cubicBezTo>
                    <a:pt x="41" y="15"/>
                    <a:pt x="42" y="16"/>
                    <a:pt x="42" y="17"/>
                  </a:cubicBezTo>
                  <a:cubicBezTo>
                    <a:pt x="41" y="19"/>
                    <a:pt x="42" y="20"/>
                    <a:pt x="42" y="22"/>
                  </a:cubicBezTo>
                  <a:cubicBezTo>
                    <a:pt x="42" y="23"/>
                    <a:pt x="42" y="23"/>
                    <a:pt x="42" y="24"/>
                  </a:cubicBezTo>
                  <a:cubicBezTo>
                    <a:pt x="41" y="24"/>
                    <a:pt x="41" y="25"/>
                    <a:pt x="40" y="25"/>
                  </a:cubicBezTo>
                  <a:cubicBezTo>
                    <a:pt x="39" y="24"/>
                    <a:pt x="39" y="25"/>
                    <a:pt x="38" y="25"/>
                  </a:cubicBezTo>
                  <a:cubicBezTo>
                    <a:pt x="37" y="25"/>
                    <a:pt x="36" y="25"/>
                    <a:pt x="35" y="25"/>
                  </a:cubicBezTo>
                  <a:cubicBezTo>
                    <a:pt x="35" y="25"/>
                    <a:pt x="34" y="25"/>
                    <a:pt x="34" y="25"/>
                  </a:cubicBezTo>
                  <a:cubicBezTo>
                    <a:pt x="32" y="25"/>
                    <a:pt x="31" y="25"/>
                    <a:pt x="29" y="25"/>
                  </a:cubicBezTo>
                  <a:cubicBezTo>
                    <a:pt x="28" y="25"/>
                    <a:pt x="27" y="25"/>
                    <a:pt x="26" y="25"/>
                  </a:cubicBezTo>
                  <a:cubicBezTo>
                    <a:pt x="24" y="25"/>
                    <a:pt x="23" y="26"/>
                    <a:pt x="21" y="26"/>
                  </a:cubicBezTo>
                  <a:cubicBezTo>
                    <a:pt x="20" y="26"/>
                    <a:pt x="20" y="26"/>
                    <a:pt x="20" y="27"/>
                  </a:cubicBezTo>
                  <a:cubicBezTo>
                    <a:pt x="20" y="28"/>
                    <a:pt x="20" y="30"/>
                    <a:pt x="20" y="31"/>
                  </a:cubicBezTo>
                  <a:cubicBezTo>
                    <a:pt x="20" y="33"/>
                    <a:pt x="21" y="34"/>
                    <a:pt x="21" y="35"/>
                  </a:cubicBezTo>
                  <a:cubicBezTo>
                    <a:pt x="21" y="36"/>
                    <a:pt x="21" y="37"/>
                    <a:pt x="21" y="37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0" y="37"/>
                    <a:pt x="20" y="37"/>
                    <a:pt x="19" y="37"/>
                  </a:cubicBezTo>
                  <a:cubicBezTo>
                    <a:pt x="19" y="37"/>
                    <a:pt x="19" y="37"/>
                    <a:pt x="19" y="36"/>
                  </a:cubicBezTo>
                  <a:cubicBezTo>
                    <a:pt x="18" y="35"/>
                    <a:pt x="17" y="35"/>
                    <a:pt x="17" y="34"/>
                  </a:cubicBezTo>
                  <a:cubicBezTo>
                    <a:pt x="16" y="34"/>
                    <a:pt x="16" y="33"/>
                    <a:pt x="15" y="33"/>
                  </a:cubicBezTo>
                  <a:cubicBezTo>
                    <a:pt x="15" y="32"/>
                    <a:pt x="14" y="32"/>
                    <a:pt x="13" y="31"/>
                  </a:cubicBezTo>
                  <a:cubicBezTo>
                    <a:pt x="13" y="31"/>
                    <a:pt x="13" y="30"/>
                    <a:pt x="12" y="30"/>
                  </a:cubicBezTo>
                  <a:cubicBezTo>
                    <a:pt x="11" y="29"/>
                    <a:pt x="10" y="28"/>
                    <a:pt x="8" y="27"/>
                  </a:cubicBezTo>
                  <a:cubicBezTo>
                    <a:pt x="8" y="27"/>
                    <a:pt x="8" y="26"/>
                    <a:pt x="8" y="26"/>
                  </a:cubicBezTo>
                  <a:cubicBezTo>
                    <a:pt x="6" y="25"/>
                    <a:pt x="5" y="23"/>
                    <a:pt x="3" y="23"/>
                  </a:cubicBezTo>
                  <a:cubicBezTo>
                    <a:pt x="3" y="22"/>
                    <a:pt x="2" y="22"/>
                    <a:pt x="1" y="21"/>
                  </a:cubicBezTo>
                  <a:cubicBezTo>
                    <a:pt x="1" y="21"/>
                    <a:pt x="0" y="20"/>
                    <a:pt x="1" y="20"/>
                  </a:cubicBezTo>
                  <a:cubicBezTo>
                    <a:pt x="1" y="20"/>
                    <a:pt x="2" y="19"/>
                    <a:pt x="1" y="19"/>
                  </a:cubicBezTo>
                  <a:cubicBezTo>
                    <a:pt x="1" y="19"/>
                    <a:pt x="1" y="18"/>
                    <a:pt x="1" y="18"/>
                  </a:cubicBezTo>
                  <a:cubicBezTo>
                    <a:pt x="2" y="17"/>
                    <a:pt x="3" y="16"/>
                    <a:pt x="3" y="15"/>
                  </a:cubicBezTo>
                  <a:cubicBezTo>
                    <a:pt x="5" y="14"/>
                    <a:pt x="6" y="12"/>
                    <a:pt x="7" y="10"/>
                  </a:cubicBezTo>
                  <a:cubicBezTo>
                    <a:pt x="8" y="9"/>
                    <a:pt x="10" y="8"/>
                    <a:pt x="11" y="6"/>
                  </a:cubicBezTo>
                  <a:cubicBezTo>
                    <a:pt x="12" y="6"/>
                    <a:pt x="12" y="5"/>
                    <a:pt x="13" y="4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4" y="3"/>
                  </a:cubicBezTo>
                  <a:cubicBezTo>
                    <a:pt x="14" y="3"/>
                    <a:pt x="15" y="2"/>
                    <a:pt x="15" y="2"/>
                  </a:cubicBezTo>
                  <a:cubicBezTo>
                    <a:pt x="15" y="2"/>
                    <a:pt x="16" y="1"/>
                    <a:pt x="16" y="1"/>
                  </a:cubicBezTo>
                  <a:cubicBezTo>
                    <a:pt x="16" y="1"/>
                    <a:pt x="17" y="1"/>
                    <a:pt x="17" y="1"/>
                  </a:cubicBezTo>
                  <a:cubicBezTo>
                    <a:pt x="17" y="1"/>
                    <a:pt x="18" y="0"/>
                    <a:pt x="18" y="0"/>
                  </a:cubicBezTo>
                  <a:cubicBezTo>
                    <a:pt x="18" y="0"/>
                    <a:pt x="19" y="0"/>
                    <a:pt x="20" y="1"/>
                  </a:cubicBezTo>
                  <a:cubicBezTo>
                    <a:pt x="20" y="1"/>
                    <a:pt x="20" y="1"/>
                    <a:pt x="20" y="2"/>
                  </a:cubicBezTo>
                  <a:cubicBezTo>
                    <a:pt x="20" y="2"/>
                    <a:pt x="20" y="2"/>
                    <a:pt x="20" y="3"/>
                  </a:cubicBezTo>
                  <a:cubicBezTo>
                    <a:pt x="20" y="4"/>
                    <a:pt x="20" y="6"/>
                    <a:pt x="20" y="7"/>
                  </a:cubicBezTo>
                  <a:cubicBezTo>
                    <a:pt x="20" y="8"/>
                    <a:pt x="20" y="8"/>
                    <a:pt x="20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21" y="9"/>
                    <a:pt x="22" y="9"/>
                    <a:pt x="22" y="9"/>
                  </a:cubicBezTo>
                  <a:cubicBezTo>
                    <a:pt x="23" y="9"/>
                    <a:pt x="24" y="9"/>
                    <a:pt x="25" y="9"/>
                  </a:cubicBezTo>
                  <a:cubicBezTo>
                    <a:pt x="25" y="9"/>
                    <a:pt x="26" y="9"/>
                    <a:pt x="27" y="9"/>
                  </a:cubicBezTo>
                  <a:cubicBezTo>
                    <a:pt x="29" y="9"/>
                    <a:pt x="30" y="9"/>
                    <a:pt x="32" y="9"/>
                  </a:cubicBezTo>
                  <a:cubicBezTo>
                    <a:pt x="32" y="9"/>
                    <a:pt x="33" y="8"/>
                    <a:pt x="34" y="8"/>
                  </a:cubicBezTo>
                  <a:cubicBezTo>
                    <a:pt x="35" y="8"/>
                    <a:pt x="36" y="8"/>
                    <a:pt x="37" y="8"/>
                  </a:cubicBezTo>
                  <a:cubicBezTo>
                    <a:pt x="38" y="8"/>
                    <a:pt x="39" y="8"/>
                    <a:pt x="39" y="9"/>
                  </a:cubicBezTo>
                  <a:close/>
                  <a:moveTo>
                    <a:pt x="31" y="23"/>
                  </a:moveTo>
                  <a:cubicBezTo>
                    <a:pt x="31" y="23"/>
                    <a:pt x="31" y="23"/>
                    <a:pt x="31" y="23"/>
                  </a:cubicBezTo>
                  <a:cubicBezTo>
                    <a:pt x="31" y="23"/>
                    <a:pt x="30" y="22"/>
                    <a:pt x="30" y="22"/>
                  </a:cubicBezTo>
                  <a:cubicBezTo>
                    <a:pt x="28" y="21"/>
                    <a:pt x="27" y="21"/>
                    <a:pt x="26" y="20"/>
                  </a:cubicBezTo>
                  <a:cubicBezTo>
                    <a:pt x="24" y="19"/>
                    <a:pt x="23" y="18"/>
                    <a:pt x="22" y="17"/>
                  </a:cubicBezTo>
                  <a:cubicBezTo>
                    <a:pt x="21" y="17"/>
                    <a:pt x="19" y="16"/>
                    <a:pt x="18" y="15"/>
                  </a:cubicBezTo>
                  <a:cubicBezTo>
                    <a:pt x="17" y="14"/>
                    <a:pt x="17" y="14"/>
                    <a:pt x="16" y="13"/>
                  </a:cubicBezTo>
                  <a:cubicBezTo>
                    <a:pt x="15" y="13"/>
                    <a:pt x="14" y="12"/>
                    <a:pt x="13" y="12"/>
                  </a:cubicBezTo>
                  <a:cubicBezTo>
                    <a:pt x="12" y="12"/>
                    <a:pt x="12" y="11"/>
                    <a:pt x="11" y="11"/>
                  </a:cubicBezTo>
                  <a:cubicBezTo>
                    <a:pt x="11" y="11"/>
                    <a:pt x="11" y="10"/>
                    <a:pt x="11" y="10"/>
                  </a:cubicBezTo>
                  <a:cubicBezTo>
                    <a:pt x="11" y="10"/>
                    <a:pt x="10" y="10"/>
                    <a:pt x="10" y="10"/>
                  </a:cubicBezTo>
                  <a:cubicBezTo>
                    <a:pt x="10" y="11"/>
                    <a:pt x="10" y="11"/>
                    <a:pt x="11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2" y="13"/>
                    <a:pt x="13" y="13"/>
                    <a:pt x="14" y="14"/>
                  </a:cubicBezTo>
                  <a:cubicBezTo>
                    <a:pt x="15" y="15"/>
                    <a:pt x="17" y="16"/>
                    <a:pt x="18" y="17"/>
                  </a:cubicBezTo>
                  <a:cubicBezTo>
                    <a:pt x="19" y="17"/>
                    <a:pt x="20" y="18"/>
                    <a:pt x="20" y="18"/>
                  </a:cubicBezTo>
                  <a:cubicBezTo>
                    <a:pt x="22" y="19"/>
                    <a:pt x="24" y="20"/>
                    <a:pt x="26" y="21"/>
                  </a:cubicBezTo>
                  <a:cubicBezTo>
                    <a:pt x="26" y="21"/>
                    <a:pt x="27" y="22"/>
                    <a:pt x="28" y="22"/>
                  </a:cubicBezTo>
                  <a:cubicBezTo>
                    <a:pt x="28" y="22"/>
                    <a:pt x="28" y="22"/>
                    <a:pt x="28" y="23"/>
                  </a:cubicBezTo>
                  <a:cubicBezTo>
                    <a:pt x="28" y="23"/>
                    <a:pt x="28" y="23"/>
                    <a:pt x="29" y="23"/>
                  </a:cubicBezTo>
                  <a:cubicBezTo>
                    <a:pt x="29" y="23"/>
                    <a:pt x="30" y="23"/>
                    <a:pt x="31" y="23"/>
                  </a:cubicBezTo>
                  <a:cubicBezTo>
                    <a:pt x="31" y="23"/>
                    <a:pt x="31" y="23"/>
                    <a:pt x="31" y="23"/>
                  </a:cubicBezTo>
                  <a:close/>
                  <a:moveTo>
                    <a:pt x="38" y="22"/>
                  </a:moveTo>
                  <a:cubicBezTo>
                    <a:pt x="38" y="22"/>
                    <a:pt x="39" y="22"/>
                    <a:pt x="39" y="22"/>
                  </a:cubicBezTo>
                  <a:cubicBezTo>
                    <a:pt x="39" y="21"/>
                    <a:pt x="39" y="21"/>
                    <a:pt x="38" y="21"/>
                  </a:cubicBezTo>
                  <a:cubicBezTo>
                    <a:pt x="38" y="20"/>
                    <a:pt x="37" y="20"/>
                    <a:pt x="36" y="20"/>
                  </a:cubicBezTo>
                  <a:cubicBezTo>
                    <a:pt x="35" y="19"/>
                    <a:pt x="34" y="18"/>
                    <a:pt x="33" y="17"/>
                  </a:cubicBezTo>
                  <a:cubicBezTo>
                    <a:pt x="32" y="16"/>
                    <a:pt x="31" y="16"/>
                    <a:pt x="30" y="15"/>
                  </a:cubicBezTo>
                  <a:cubicBezTo>
                    <a:pt x="29" y="15"/>
                    <a:pt x="28" y="14"/>
                    <a:pt x="28" y="14"/>
                  </a:cubicBezTo>
                  <a:cubicBezTo>
                    <a:pt x="27" y="13"/>
                    <a:pt x="26" y="14"/>
                    <a:pt x="25" y="13"/>
                  </a:cubicBezTo>
                  <a:cubicBezTo>
                    <a:pt x="25" y="12"/>
                    <a:pt x="24" y="12"/>
                    <a:pt x="25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4" y="11"/>
                    <a:pt x="23" y="11"/>
                    <a:pt x="21" y="11"/>
                  </a:cubicBezTo>
                  <a:cubicBezTo>
                    <a:pt x="21" y="11"/>
                    <a:pt x="21" y="11"/>
                    <a:pt x="20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21" y="12"/>
                    <a:pt x="22" y="12"/>
                    <a:pt x="22" y="12"/>
                  </a:cubicBezTo>
                  <a:cubicBezTo>
                    <a:pt x="23" y="13"/>
                    <a:pt x="23" y="13"/>
                    <a:pt x="24" y="13"/>
                  </a:cubicBezTo>
                  <a:cubicBezTo>
                    <a:pt x="25" y="14"/>
                    <a:pt x="26" y="14"/>
                    <a:pt x="26" y="15"/>
                  </a:cubicBezTo>
                  <a:cubicBezTo>
                    <a:pt x="28" y="16"/>
                    <a:pt x="30" y="17"/>
                    <a:pt x="31" y="18"/>
                  </a:cubicBezTo>
                  <a:cubicBezTo>
                    <a:pt x="33" y="19"/>
                    <a:pt x="35" y="20"/>
                    <a:pt x="36" y="21"/>
                  </a:cubicBezTo>
                  <a:cubicBezTo>
                    <a:pt x="37" y="21"/>
                    <a:pt x="38" y="21"/>
                    <a:pt x="38" y="22"/>
                  </a:cubicBezTo>
                  <a:close/>
                  <a:moveTo>
                    <a:pt x="17" y="27"/>
                  </a:moveTo>
                  <a:cubicBezTo>
                    <a:pt x="18" y="26"/>
                    <a:pt x="17" y="25"/>
                    <a:pt x="17" y="25"/>
                  </a:cubicBezTo>
                  <a:cubicBezTo>
                    <a:pt x="16" y="24"/>
                    <a:pt x="15" y="24"/>
                    <a:pt x="15" y="23"/>
                  </a:cubicBezTo>
                  <a:cubicBezTo>
                    <a:pt x="14" y="23"/>
                    <a:pt x="14" y="22"/>
                    <a:pt x="14" y="22"/>
                  </a:cubicBezTo>
                  <a:cubicBezTo>
                    <a:pt x="13" y="22"/>
                    <a:pt x="12" y="22"/>
                    <a:pt x="12" y="21"/>
                  </a:cubicBezTo>
                  <a:cubicBezTo>
                    <a:pt x="11" y="21"/>
                    <a:pt x="10" y="20"/>
                    <a:pt x="9" y="19"/>
                  </a:cubicBezTo>
                  <a:cubicBezTo>
                    <a:pt x="8" y="19"/>
                    <a:pt x="6" y="19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5" y="18"/>
                    <a:pt x="5" y="19"/>
                  </a:cubicBezTo>
                  <a:cubicBezTo>
                    <a:pt x="5" y="19"/>
                    <a:pt x="6" y="19"/>
                    <a:pt x="6" y="20"/>
                  </a:cubicBezTo>
                  <a:cubicBezTo>
                    <a:pt x="8" y="21"/>
                    <a:pt x="10" y="22"/>
                    <a:pt x="12" y="23"/>
                  </a:cubicBezTo>
                  <a:cubicBezTo>
                    <a:pt x="14" y="24"/>
                    <a:pt x="16" y="25"/>
                    <a:pt x="17" y="27"/>
                  </a:cubicBezTo>
                  <a:close/>
                  <a:moveTo>
                    <a:pt x="10" y="14"/>
                  </a:moveTo>
                  <a:cubicBezTo>
                    <a:pt x="10" y="14"/>
                    <a:pt x="10" y="15"/>
                    <a:pt x="10" y="15"/>
                  </a:cubicBezTo>
                  <a:cubicBezTo>
                    <a:pt x="11" y="15"/>
                    <a:pt x="11" y="16"/>
                    <a:pt x="12" y="16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12" y="16"/>
                    <a:pt x="13" y="17"/>
                    <a:pt x="13" y="17"/>
                  </a:cubicBezTo>
                  <a:cubicBezTo>
                    <a:pt x="14" y="18"/>
                    <a:pt x="14" y="18"/>
                    <a:pt x="15" y="18"/>
                  </a:cubicBezTo>
                  <a:cubicBezTo>
                    <a:pt x="16" y="19"/>
                    <a:pt x="18" y="20"/>
                    <a:pt x="19" y="21"/>
                  </a:cubicBezTo>
                  <a:cubicBezTo>
                    <a:pt x="20" y="21"/>
                    <a:pt x="20" y="21"/>
                    <a:pt x="21" y="21"/>
                  </a:cubicBezTo>
                  <a:cubicBezTo>
                    <a:pt x="22" y="22"/>
                    <a:pt x="22" y="23"/>
                    <a:pt x="23" y="24"/>
                  </a:cubicBezTo>
                  <a:cubicBezTo>
                    <a:pt x="23" y="24"/>
                    <a:pt x="24" y="24"/>
                    <a:pt x="24" y="24"/>
                  </a:cubicBezTo>
                  <a:cubicBezTo>
                    <a:pt x="24" y="24"/>
                    <a:pt x="25" y="23"/>
                    <a:pt x="25" y="23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4" y="23"/>
                    <a:pt x="24" y="22"/>
                    <a:pt x="23" y="22"/>
                  </a:cubicBezTo>
                  <a:cubicBezTo>
                    <a:pt x="19" y="19"/>
                    <a:pt x="15" y="16"/>
                    <a:pt x="10" y="14"/>
                  </a:cubicBezTo>
                  <a:close/>
                  <a:moveTo>
                    <a:pt x="30" y="12"/>
                  </a:moveTo>
                  <a:cubicBezTo>
                    <a:pt x="32" y="15"/>
                    <a:pt x="36" y="17"/>
                    <a:pt x="39" y="18"/>
                  </a:cubicBezTo>
                  <a:cubicBezTo>
                    <a:pt x="39" y="18"/>
                    <a:pt x="39" y="18"/>
                    <a:pt x="39" y="17"/>
                  </a:cubicBezTo>
                  <a:cubicBezTo>
                    <a:pt x="38" y="17"/>
                    <a:pt x="38" y="16"/>
                    <a:pt x="37" y="16"/>
                  </a:cubicBezTo>
                  <a:cubicBezTo>
                    <a:pt x="36" y="16"/>
                    <a:pt x="35" y="15"/>
                    <a:pt x="34" y="15"/>
                  </a:cubicBezTo>
                  <a:cubicBezTo>
                    <a:pt x="33" y="14"/>
                    <a:pt x="32" y="13"/>
                    <a:pt x="31" y="12"/>
                  </a:cubicBezTo>
                  <a:cubicBezTo>
                    <a:pt x="31" y="12"/>
                    <a:pt x="30" y="12"/>
                    <a:pt x="30" y="12"/>
                  </a:cubicBezTo>
                  <a:close/>
                  <a:moveTo>
                    <a:pt x="8" y="23"/>
                  </a:moveTo>
                  <a:cubicBezTo>
                    <a:pt x="8" y="24"/>
                    <a:pt x="8" y="24"/>
                    <a:pt x="8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10" y="25"/>
                    <a:pt x="11" y="26"/>
                    <a:pt x="12" y="26"/>
                  </a:cubicBezTo>
                  <a:cubicBezTo>
                    <a:pt x="13" y="27"/>
                    <a:pt x="13" y="27"/>
                    <a:pt x="14" y="28"/>
                  </a:cubicBezTo>
                  <a:cubicBezTo>
                    <a:pt x="15" y="28"/>
                    <a:pt x="16" y="29"/>
                    <a:pt x="16" y="29"/>
                  </a:cubicBezTo>
                  <a:cubicBezTo>
                    <a:pt x="17" y="30"/>
                    <a:pt x="17" y="30"/>
                    <a:pt x="18" y="30"/>
                  </a:cubicBezTo>
                  <a:cubicBezTo>
                    <a:pt x="18" y="29"/>
                    <a:pt x="18" y="29"/>
                    <a:pt x="17" y="28"/>
                  </a:cubicBezTo>
                  <a:cubicBezTo>
                    <a:pt x="17" y="28"/>
                    <a:pt x="16" y="28"/>
                    <a:pt x="16" y="28"/>
                  </a:cubicBezTo>
                  <a:cubicBezTo>
                    <a:pt x="15" y="27"/>
                    <a:pt x="14" y="27"/>
                    <a:pt x="13" y="26"/>
                  </a:cubicBezTo>
                  <a:cubicBezTo>
                    <a:pt x="13" y="26"/>
                    <a:pt x="13" y="26"/>
                    <a:pt x="12" y="26"/>
                  </a:cubicBezTo>
                  <a:cubicBezTo>
                    <a:pt x="11" y="25"/>
                    <a:pt x="10" y="24"/>
                    <a:pt x="9" y="23"/>
                  </a:cubicBezTo>
                  <a:cubicBezTo>
                    <a:pt x="9" y="23"/>
                    <a:pt x="9" y="23"/>
                    <a:pt x="8" y="23"/>
                  </a:cubicBezTo>
                  <a:close/>
                  <a:moveTo>
                    <a:pt x="33" y="22"/>
                  </a:moveTo>
                  <a:cubicBezTo>
                    <a:pt x="33" y="21"/>
                    <a:pt x="33" y="21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2" y="20"/>
                    <a:pt x="30" y="20"/>
                    <a:pt x="29" y="19"/>
                  </a:cubicBezTo>
                  <a:cubicBezTo>
                    <a:pt x="27" y="17"/>
                    <a:pt x="24" y="16"/>
                    <a:pt x="22" y="14"/>
                  </a:cubicBezTo>
                  <a:cubicBezTo>
                    <a:pt x="22" y="14"/>
                    <a:pt x="21" y="14"/>
                    <a:pt x="21" y="14"/>
                  </a:cubicBezTo>
                  <a:cubicBezTo>
                    <a:pt x="22" y="15"/>
                    <a:pt x="23" y="16"/>
                    <a:pt x="23" y="16"/>
                  </a:cubicBezTo>
                  <a:cubicBezTo>
                    <a:pt x="25" y="17"/>
                    <a:pt x="26" y="18"/>
                    <a:pt x="27" y="19"/>
                  </a:cubicBezTo>
                  <a:cubicBezTo>
                    <a:pt x="29" y="20"/>
                    <a:pt x="31" y="20"/>
                    <a:pt x="32" y="21"/>
                  </a:cubicBezTo>
                  <a:cubicBezTo>
                    <a:pt x="33" y="21"/>
                    <a:pt x="33" y="21"/>
                    <a:pt x="33" y="22"/>
                  </a:cubicBezTo>
                  <a:close/>
                  <a:moveTo>
                    <a:pt x="14" y="6"/>
                  </a:moveTo>
                  <a:cubicBezTo>
                    <a:pt x="15" y="6"/>
                    <a:pt x="16" y="7"/>
                    <a:pt x="17" y="7"/>
                  </a:cubicBezTo>
                  <a:cubicBezTo>
                    <a:pt x="17" y="7"/>
                    <a:pt x="17" y="7"/>
                    <a:pt x="18" y="7"/>
                  </a:cubicBezTo>
                  <a:cubicBezTo>
                    <a:pt x="18" y="6"/>
                    <a:pt x="18" y="6"/>
                    <a:pt x="17" y="5"/>
                  </a:cubicBezTo>
                  <a:cubicBezTo>
                    <a:pt x="16" y="5"/>
                    <a:pt x="15" y="5"/>
                    <a:pt x="14" y="6"/>
                  </a:cubicBezTo>
                  <a:close/>
                  <a:moveTo>
                    <a:pt x="19" y="13"/>
                  </a:moveTo>
                  <a:cubicBezTo>
                    <a:pt x="19" y="13"/>
                    <a:pt x="19" y="12"/>
                    <a:pt x="20" y="12"/>
                  </a:cubicBezTo>
                  <a:cubicBezTo>
                    <a:pt x="18" y="12"/>
                    <a:pt x="18" y="11"/>
                    <a:pt x="17" y="10"/>
                  </a:cubicBezTo>
                  <a:cubicBezTo>
                    <a:pt x="17" y="10"/>
                    <a:pt x="16" y="11"/>
                    <a:pt x="16" y="11"/>
                  </a:cubicBezTo>
                  <a:cubicBezTo>
                    <a:pt x="17" y="12"/>
                    <a:pt x="18" y="12"/>
                    <a:pt x="19" y="13"/>
                  </a:cubicBezTo>
                  <a:close/>
                  <a:moveTo>
                    <a:pt x="39" y="12"/>
                  </a:moveTo>
                  <a:cubicBezTo>
                    <a:pt x="39" y="12"/>
                    <a:pt x="39" y="11"/>
                    <a:pt x="39" y="1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38" y="10"/>
                    <a:pt x="37" y="10"/>
                    <a:pt x="37" y="10"/>
                  </a:cubicBezTo>
                  <a:cubicBezTo>
                    <a:pt x="37" y="10"/>
                    <a:pt x="36" y="10"/>
                    <a:pt x="36" y="10"/>
                  </a:cubicBezTo>
                  <a:cubicBezTo>
                    <a:pt x="37" y="11"/>
                    <a:pt x="38" y="12"/>
                    <a:pt x="39" y="12"/>
                  </a:cubicBezTo>
                  <a:close/>
                  <a:moveTo>
                    <a:pt x="9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10" y="18"/>
                    <a:pt x="12" y="19"/>
                    <a:pt x="13" y="19"/>
                  </a:cubicBezTo>
                  <a:cubicBezTo>
                    <a:pt x="12" y="18"/>
                    <a:pt x="11" y="18"/>
                    <a:pt x="9" y="17"/>
                  </a:cubicBezTo>
                  <a:close/>
                  <a:moveTo>
                    <a:pt x="36" y="13"/>
                  </a:moveTo>
                  <a:cubicBezTo>
                    <a:pt x="36" y="13"/>
                    <a:pt x="36" y="13"/>
                    <a:pt x="36" y="13"/>
                  </a:cubicBezTo>
                  <a:cubicBezTo>
                    <a:pt x="37" y="14"/>
                    <a:pt x="38" y="14"/>
                    <a:pt x="39" y="15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8" y="14"/>
                    <a:pt x="38" y="13"/>
                    <a:pt x="37" y="13"/>
                  </a:cubicBezTo>
                  <a:cubicBezTo>
                    <a:pt x="37" y="13"/>
                    <a:pt x="36" y="13"/>
                    <a:pt x="36" y="13"/>
                  </a:cubicBezTo>
                  <a:close/>
                  <a:moveTo>
                    <a:pt x="27" y="11"/>
                  </a:moveTo>
                  <a:cubicBezTo>
                    <a:pt x="28" y="11"/>
                    <a:pt x="28" y="12"/>
                    <a:pt x="29" y="12"/>
                  </a:cubicBezTo>
                  <a:cubicBezTo>
                    <a:pt x="29" y="12"/>
                    <a:pt x="29" y="12"/>
                    <a:pt x="29" y="12"/>
                  </a:cubicBezTo>
                  <a:cubicBezTo>
                    <a:pt x="28" y="11"/>
                    <a:pt x="28" y="10"/>
                    <a:pt x="27" y="11"/>
                  </a:cubicBezTo>
                  <a:close/>
                  <a:moveTo>
                    <a:pt x="36" y="23"/>
                  </a:moveTo>
                  <a:cubicBezTo>
                    <a:pt x="36" y="23"/>
                    <a:pt x="36" y="23"/>
                    <a:pt x="36" y="23"/>
                  </a:cubicBezTo>
                  <a:cubicBezTo>
                    <a:pt x="35" y="22"/>
                    <a:pt x="34" y="22"/>
                    <a:pt x="34" y="22"/>
                  </a:cubicBezTo>
                  <a:cubicBezTo>
                    <a:pt x="34" y="22"/>
                    <a:pt x="34" y="22"/>
                    <a:pt x="34" y="22"/>
                  </a:cubicBezTo>
                  <a:cubicBezTo>
                    <a:pt x="34" y="22"/>
                    <a:pt x="35" y="23"/>
                    <a:pt x="36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5702300" y="5391151"/>
              <a:ext cx="71438" cy="42863"/>
            </a:xfrm>
            <a:custGeom>
              <a:rect b="b" l="l" r="r" t="t"/>
              <a:pathLst>
                <a:path extrusionOk="0" h="11" w="18">
                  <a:moveTo>
                    <a:pt x="0" y="1"/>
                  </a:moveTo>
                  <a:cubicBezTo>
                    <a:pt x="1" y="0"/>
                    <a:pt x="3" y="0"/>
                    <a:pt x="4" y="0"/>
                  </a:cubicBezTo>
                  <a:cubicBezTo>
                    <a:pt x="4" y="1"/>
                    <a:pt x="4" y="2"/>
                    <a:pt x="5" y="2"/>
                  </a:cubicBezTo>
                  <a:cubicBezTo>
                    <a:pt x="6" y="3"/>
                    <a:pt x="6" y="3"/>
                    <a:pt x="7" y="3"/>
                  </a:cubicBezTo>
                  <a:cubicBezTo>
                    <a:pt x="8" y="3"/>
                    <a:pt x="9" y="4"/>
                    <a:pt x="10" y="4"/>
                  </a:cubicBezTo>
                  <a:cubicBezTo>
                    <a:pt x="11" y="5"/>
                    <a:pt x="12" y="5"/>
                    <a:pt x="12" y="6"/>
                  </a:cubicBezTo>
                  <a:cubicBezTo>
                    <a:pt x="13" y="7"/>
                    <a:pt x="14" y="8"/>
                    <a:pt x="16" y="9"/>
                  </a:cubicBezTo>
                  <a:cubicBezTo>
                    <a:pt x="16" y="9"/>
                    <a:pt x="17" y="9"/>
                    <a:pt x="18" y="10"/>
                  </a:cubicBezTo>
                  <a:cubicBezTo>
                    <a:pt x="18" y="10"/>
                    <a:pt x="18" y="10"/>
                    <a:pt x="18" y="11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7" y="10"/>
                    <a:pt x="16" y="10"/>
                    <a:pt x="16" y="10"/>
                  </a:cubicBezTo>
                  <a:cubicBezTo>
                    <a:pt x="14" y="9"/>
                    <a:pt x="12" y="8"/>
                    <a:pt x="11" y="7"/>
                  </a:cubicBezTo>
                  <a:cubicBezTo>
                    <a:pt x="9" y="6"/>
                    <a:pt x="7" y="5"/>
                    <a:pt x="6" y="4"/>
                  </a:cubicBezTo>
                  <a:cubicBezTo>
                    <a:pt x="5" y="3"/>
                    <a:pt x="4" y="3"/>
                    <a:pt x="3" y="2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5738813" y="5395913"/>
              <a:ext cx="38100" cy="23813"/>
            </a:xfrm>
            <a:custGeom>
              <a:rect b="b" l="l" r="r" t="t"/>
              <a:pathLst>
                <a:path extrusionOk="0" h="6" w="10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3" y="1"/>
                    <a:pt x="4" y="2"/>
                    <a:pt x="5" y="3"/>
                  </a:cubicBezTo>
                  <a:cubicBezTo>
                    <a:pt x="6" y="3"/>
                    <a:pt x="7" y="4"/>
                    <a:pt x="7" y="4"/>
                  </a:cubicBezTo>
                  <a:cubicBezTo>
                    <a:pt x="8" y="4"/>
                    <a:pt x="9" y="5"/>
                    <a:pt x="9" y="5"/>
                  </a:cubicBezTo>
                  <a:cubicBezTo>
                    <a:pt x="9" y="6"/>
                    <a:pt x="10" y="6"/>
                    <a:pt x="9" y="6"/>
                  </a:cubicBezTo>
                  <a:cubicBezTo>
                    <a:pt x="6" y="5"/>
                    <a:pt x="3" y="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6" name="Google Shape;166;p3"/>
            <p:cNvSpPr/>
            <p:nvPr/>
          </p:nvSpPr>
          <p:spPr>
            <a:xfrm>
              <a:off x="5707063" y="5403851"/>
              <a:ext cx="46038" cy="30163"/>
            </a:xfrm>
            <a:custGeom>
              <a:rect b="b" l="l" r="r" t="t"/>
              <a:pathLst>
                <a:path extrusionOk="0" h="8" w="12">
                  <a:moveTo>
                    <a:pt x="12" y="8"/>
                  </a:moveTo>
                  <a:cubicBezTo>
                    <a:pt x="11" y="7"/>
                    <a:pt x="11" y="7"/>
                    <a:pt x="11" y="7"/>
                  </a:cubicBezTo>
                  <a:cubicBezTo>
                    <a:pt x="9" y="6"/>
                    <a:pt x="7" y="6"/>
                    <a:pt x="6" y="5"/>
                  </a:cubicBezTo>
                  <a:cubicBezTo>
                    <a:pt x="5" y="4"/>
                    <a:pt x="3" y="3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4" y="2"/>
                    <a:pt x="8" y="5"/>
                    <a:pt x="12" y="7"/>
                  </a:cubicBezTo>
                  <a:cubicBezTo>
                    <a:pt x="12" y="7"/>
                    <a:pt x="12" y="7"/>
                    <a:pt x="12" y="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>
              <a:off x="5683250" y="5387976"/>
              <a:ext cx="15875" cy="11113"/>
            </a:xfrm>
            <a:custGeom>
              <a:rect b="b" l="l" r="r" t="t"/>
              <a:pathLst>
                <a:path extrusionOk="0" h="3" w="4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2" y="1"/>
                    <a:pt x="3" y="2"/>
                    <a:pt x="4" y="2"/>
                  </a:cubicBezTo>
                  <a:cubicBezTo>
                    <a:pt x="4" y="2"/>
                    <a:pt x="4" y="3"/>
                    <a:pt x="3" y="3"/>
                  </a:cubicBezTo>
                  <a:cubicBezTo>
                    <a:pt x="2" y="2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5659438" y="5414963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0" y="0"/>
                  </a:moveTo>
                  <a:cubicBezTo>
                    <a:pt x="1" y="1"/>
                    <a:pt x="2" y="1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5761038" y="5399088"/>
              <a:ext cx="12700" cy="7938"/>
            </a:xfrm>
            <a:custGeom>
              <a:rect b="b" l="l" r="r" t="t"/>
              <a:pathLst>
                <a:path extrusionOk="0" h="2" w="3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1" y="0"/>
                    <a:pt x="2" y="1"/>
                    <a:pt x="3" y="1"/>
                  </a:cubicBezTo>
                  <a:cubicBezTo>
                    <a:pt x="3" y="1"/>
                    <a:pt x="3" y="2"/>
                    <a:pt x="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5726113" y="5387976"/>
              <a:ext cx="7938" cy="7938"/>
            </a:xfrm>
            <a:custGeom>
              <a:rect b="b" l="l" r="r" t="t"/>
              <a:pathLst>
                <a:path extrusionOk="0" h="2" w="2">
                  <a:moveTo>
                    <a:pt x="2" y="2"/>
                  </a:moveTo>
                  <a:cubicBezTo>
                    <a:pt x="2" y="2"/>
                    <a:pt x="1" y="1"/>
                    <a:pt x="0" y="1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5753100" y="5434013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5486400" y="5387976"/>
              <a:ext cx="15875" cy="11113"/>
            </a:xfrm>
            <a:custGeom>
              <a:rect b="b" l="l" r="r" t="t"/>
              <a:pathLst>
                <a:path extrusionOk="0" h="3" w="4">
                  <a:moveTo>
                    <a:pt x="3" y="3"/>
                  </a:moveTo>
                  <a:cubicBezTo>
                    <a:pt x="2" y="2"/>
                    <a:pt x="1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1"/>
                    <a:pt x="2" y="2"/>
                    <a:pt x="4" y="2"/>
                  </a:cubicBezTo>
                  <a:cubicBezTo>
                    <a:pt x="3" y="2"/>
                    <a:pt x="3" y="3"/>
                    <a:pt x="3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5459413" y="5414963"/>
              <a:ext cx="15875" cy="7938"/>
            </a:xfrm>
            <a:custGeom>
              <a:rect b="b" l="l" r="r" t="t"/>
              <a:pathLst>
                <a:path extrusionOk="0" h="2" w="4">
                  <a:moveTo>
                    <a:pt x="0" y="0"/>
                  </a:moveTo>
                  <a:cubicBezTo>
                    <a:pt x="2" y="1"/>
                    <a:pt x="3" y="1"/>
                    <a:pt x="4" y="2"/>
                  </a:cubicBezTo>
                  <a:cubicBezTo>
                    <a:pt x="3" y="2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5565775" y="5399088"/>
              <a:ext cx="11113" cy="7938"/>
            </a:xfrm>
            <a:custGeom>
              <a:rect b="b" l="l" r="r" t="t"/>
              <a:pathLst>
                <a:path extrusionOk="0" h="2" w="3">
                  <a:moveTo>
                    <a:pt x="0" y="0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1"/>
                    <a:pt x="3" y="1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5529263" y="5387976"/>
              <a:ext cx="7938" cy="7938"/>
            </a:xfrm>
            <a:custGeom>
              <a:rect b="b" l="l" r="r" t="t"/>
              <a:pathLst>
                <a:path extrusionOk="0" h="2" w="2">
                  <a:moveTo>
                    <a:pt x="0" y="1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1" y="2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5557838" y="5434013"/>
              <a:ext cx="7938" cy="4763"/>
            </a:xfrm>
            <a:custGeom>
              <a:rect b="b" l="l" r="r" t="t"/>
              <a:pathLst>
                <a:path extrusionOk="0" h="1" w="2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</p:grpSp>
      <p:sp>
        <p:nvSpPr>
          <p:cNvPr id="177" name="Google Shape;177;p3"/>
          <p:cNvSpPr/>
          <p:nvPr/>
        </p:nvSpPr>
        <p:spPr>
          <a:xfrm>
            <a:off x="2438867" y="2084476"/>
            <a:ext cx="773257" cy="705097"/>
          </a:xfrm>
          <a:custGeom>
            <a:rect b="b" l="l" r="r" t="t"/>
            <a:pathLst>
              <a:path extrusionOk="0" h="81" w="89">
                <a:moveTo>
                  <a:pt x="58" y="0"/>
                </a:moveTo>
                <a:cubicBezTo>
                  <a:pt x="59" y="6"/>
                  <a:pt x="58" y="14"/>
                  <a:pt x="61" y="19"/>
                </a:cubicBezTo>
                <a:cubicBezTo>
                  <a:pt x="70" y="20"/>
                  <a:pt x="75" y="19"/>
                  <a:pt x="83" y="18"/>
                </a:cubicBezTo>
                <a:cubicBezTo>
                  <a:pt x="89" y="36"/>
                  <a:pt x="73" y="48"/>
                  <a:pt x="64" y="57"/>
                </a:cubicBezTo>
                <a:cubicBezTo>
                  <a:pt x="62" y="57"/>
                  <a:pt x="63" y="55"/>
                  <a:pt x="60" y="56"/>
                </a:cubicBezTo>
                <a:cubicBezTo>
                  <a:pt x="59" y="67"/>
                  <a:pt x="51" y="72"/>
                  <a:pt x="46" y="80"/>
                </a:cubicBezTo>
                <a:cubicBezTo>
                  <a:pt x="41" y="79"/>
                  <a:pt x="37" y="81"/>
                  <a:pt x="32" y="78"/>
                </a:cubicBezTo>
                <a:cubicBezTo>
                  <a:pt x="34" y="72"/>
                  <a:pt x="31" y="64"/>
                  <a:pt x="30" y="58"/>
                </a:cubicBezTo>
                <a:cubicBezTo>
                  <a:pt x="22" y="57"/>
                  <a:pt x="13" y="59"/>
                  <a:pt x="5" y="59"/>
                </a:cubicBezTo>
                <a:cubicBezTo>
                  <a:pt x="3" y="57"/>
                  <a:pt x="4" y="51"/>
                  <a:pt x="1" y="50"/>
                </a:cubicBezTo>
                <a:cubicBezTo>
                  <a:pt x="0" y="42"/>
                  <a:pt x="7" y="39"/>
                  <a:pt x="9" y="32"/>
                </a:cubicBezTo>
                <a:cubicBezTo>
                  <a:pt x="11" y="31"/>
                  <a:pt x="12" y="31"/>
                  <a:pt x="13" y="32"/>
                </a:cubicBezTo>
                <a:cubicBezTo>
                  <a:pt x="13" y="30"/>
                  <a:pt x="13" y="27"/>
                  <a:pt x="15" y="27"/>
                </a:cubicBezTo>
                <a:cubicBezTo>
                  <a:pt x="18" y="27"/>
                  <a:pt x="21" y="26"/>
                  <a:pt x="24" y="25"/>
                </a:cubicBezTo>
                <a:cubicBezTo>
                  <a:pt x="23" y="13"/>
                  <a:pt x="33" y="10"/>
                  <a:pt x="38" y="2"/>
                </a:cubicBezTo>
                <a:cubicBezTo>
                  <a:pt x="45" y="2"/>
                  <a:pt x="51" y="1"/>
                  <a:pt x="58" y="0"/>
                </a:cubicBezTo>
                <a:close/>
                <a:moveTo>
                  <a:pt x="41" y="5"/>
                </a:moveTo>
                <a:cubicBezTo>
                  <a:pt x="39" y="12"/>
                  <a:pt x="43" y="22"/>
                  <a:pt x="40" y="29"/>
                </a:cubicBezTo>
                <a:cubicBezTo>
                  <a:pt x="33" y="26"/>
                  <a:pt x="26" y="30"/>
                  <a:pt x="17" y="29"/>
                </a:cubicBezTo>
                <a:cubicBezTo>
                  <a:pt x="16" y="31"/>
                  <a:pt x="17" y="36"/>
                  <a:pt x="18" y="39"/>
                </a:cubicBezTo>
                <a:cubicBezTo>
                  <a:pt x="26" y="39"/>
                  <a:pt x="32" y="38"/>
                  <a:pt x="40" y="38"/>
                </a:cubicBezTo>
                <a:cubicBezTo>
                  <a:pt x="44" y="41"/>
                  <a:pt x="40" y="49"/>
                  <a:pt x="42" y="55"/>
                </a:cubicBezTo>
                <a:cubicBezTo>
                  <a:pt x="42" y="57"/>
                  <a:pt x="46" y="57"/>
                  <a:pt x="43" y="59"/>
                </a:cubicBezTo>
                <a:cubicBezTo>
                  <a:pt x="47" y="57"/>
                  <a:pt x="54" y="63"/>
                  <a:pt x="57" y="58"/>
                </a:cubicBezTo>
                <a:cubicBezTo>
                  <a:pt x="57" y="56"/>
                  <a:pt x="54" y="57"/>
                  <a:pt x="54" y="55"/>
                </a:cubicBezTo>
                <a:cubicBezTo>
                  <a:pt x="60" y="52"/>
                  <a:pt x="54" y="40"/>
                  <a:pt x="58" y="36"/>
                </a:cubicBezTo>
                <a:cubicBezTo>
                  <a:pt x="61" y="37"/>
                  <a:pt x="64" y="36"/>
                  <a:pt x="66" y="35"/>
                </a:cubicBezTo>
                <a:cubicBezTo>
                  <a:pt x="70" y="38"/>
                  <a:pt x="75" y="37"/>
                  <a:pt x="79" y="36"/>
                </a:cubicBezTo>
                <a:cubicBezTo>
                  <a:pt x="81" y="32"/>
                  <a:pt x="81" y="28"/>
                  <a:pt x="81" y="22"/>
                </a:cubicBezTo>
                <a:cubicBezTo>
                  <a:pt x="74" y="21"/>
                  <a:pt x="65" y="22"/>
                  <a:pt x="58" y="22"/>
                </a:cubicBezTo>
                <a:cubicBezTo>
                  <a:pt x="57" y="17"/>
                  <a:pt x="56" y="10"/>
                  <a:pt x="56" y="4"/>
                </a:cubicBezTo>
                <a:cubicBezTo>
                  <a:pt x="51" y="3"/>
                  <a:pt x="45" y="4"/>
                  <a:pt x="41" y="5"/>
                </a:cubicBezTo>
                <a:close/>
                <a:moveTo>
                  <a:pt x="35" y="12"/>
                </a:moveTo>
                <a:cubicBezTo>
                  <a:pt x="35" y="12"/>
                  <a:pt x="35" y="12"/>
                  <a:pt x="35" y="12"/>
                </a:cubicBezTo>
                <a:cubicBezTo>
                  <a:pt x="34" y="12"/>
                  <a:pt x="34" y="12"/>
                  <a:pt x="3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3" y="13"/>
                  <a:pt x="33" y="14"/>
                  <a:pt x="33" y="14"/>
                </a:cubicBezTo>
                <a:cubicBezTo>
                  <a:pt x="33" y="14"/>
                  <a:pt x="33" y="14"/>
                  <a:pt x="32" y="14"/>
                </a:cubicBezTo>
                <a:cubicBezTo>
                  <a:pt x="32" y="16"/>
                  <a:pt x="30" y="15"/>
                  <a:pt x="31" y="17"/>
                </a:cubicBezTo>
                <a:cubicBezTo>
                  <a:pt x="29" y="18"/>
                  <a:pt x="26" y="21"/>
                  <a:pt x="28" y="23"/>
                </a:cubicBezTo>
                <a:cubicBezTo>
                  <a:pt x="28" y="21"/>
                  <a:pt x="30" y="20"/>
                  <a:pt x="31" y="17"/>
                </a:cubicBezTo>
                <a:cubicBezTo>
                  <a:pt x="32" y="16"/>
                  <a:pt x="33" y="16"/>
                  <a:pt x="33" y="14"/>
                </a:cubicBezTo>
                <a:cubicBezTo>
                  <a:pt x="34" y="14"/>
                  <a:pt x="34" y="14"/>
                  <a:pt x="34" y="13"/>
                </a:cubicBezTo>
                <a:cubicBezTo>
                  <a:pt x="35" y="13"/>
                  <a:pt x="35" y="13"/>
                  <a:pt x="35" y="12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1"/>
                  <a:pt x="35" y="11"/>
                  <a:pt x="35" y="12"/>
                </a:cubicBezTo>
                <a:close/>
                <a:moveTo>
                  <a:pt x="36" y="15"/>
                </a:moveTo>
                <a:cubicBezTo>
                  <a:pt x="37" y="15"/>
                  <a:pt x="36" y="15"/>
                  <a:pt x="36" y="15"/>
                </a:cubicBezTo>
                <a:close/>
                <a:moveTo>
                  <a:pt x="32" y="21"/>
                </a:moveTo>
                <a:cubicBezTo>
                  <a:pt x="32" y="21"/>
                  <a:pt x="31" y="21"/>
                  <a:pt x="31" y="21"/>
                </a:cubicBezTo>
                <a:cubicBezTo>
                  <a:pt x="31" y="21"/>
                  <a:pt x="30" y="23"/>
                  <a:pt x="31" y="23"/>
                </a:cubicBezTo>
                <a:cubicBezTo>
                  <a:pt x="32" y="22"/>
                  <a:pt x="32" y="22"/>
                  <a:pt x="32" y="21"/>
                </a:cubicBezTo>
                <a:cubicBezTo>
                  <a:pt x="33" y="21"/>
                  <a:pt x="34" y="19"/>
                  <a:pt x="34" y="18"/>
                </a:cubicBezTo>
                <a:cubicBezTo>
                  <a:pt x="33" y="18"/>
                  <a:pt x="32" y="20"/>
                  <a:pt x="32" y="21"/>
                </a:cubicBezTo>
                <a:close/>
                <a:moveTo>
                  <a:pt x="34" y="25"/>
                </a:moveTo>
                <a:cubicBezTo>
                  <a:pt x="34" y="23"/>
                  <a:pt x="39" y="22"/>
                  <a:pt x="37" y="19"/>
                </a:cubicBezTo>
                <a:cubicBezTo>
                  <a:pt x="36" y="21"/>
                  <a:pt x="32" y="23"/>
                  <a:pt x="34" y="25"/>
                </a:cubicBezTo>
                <a:close/>
                <a:moveTo>
                  <a:pt x="30" y="24"/>
                </a:moveTo>
                <a:cubicBezTo>
                  <a:pt x="30" y="25"/>
                  <a:pt x="29" y="24"/>
                  <a:pt x="30" y="24"/>
                </a:cubicBezTo>
                <a:close/>
                <a:moveTo>
                  <a:pt x="12" y="38"/>
                </a:moveTo>
                <a:cubicBezTo>
                  <a:pt x="9" y="40"/>
                  <a:pt x="5" y="44"/>
                  <a:pt x="6" y="48"/>
                </a:cubicBezTo>
                <a:cubicBezTo>
                  <a:pt x="7" y="45"/>
                  <a:pt x="11" y="42"/>
                  <a:pt x="12" y="38"/>
                </a:cubicBezTo>
                <a:cubicBezTo>
                  <a:pt x="14" y="37"/>
                  <a:pt x="14" y="35"/>
                  <a:pt x="14" y="33"/>
                </a:cubicBezTo>
                <a:cubicBezTo>
                  <a:pt x="11" y="34"/>
                  <a:pt x="13" y="37"/>
                  <a:pt x="12" y="38"/>
                </a:cubicBezTo>
                <a:close/>
                <a:moveTo>
                  <a:pt x="60" y="48"/>
                </a:moveTo>
                <a:cubicBezTo>
                  <a:pt x="61" y="45"/>
                  <a:pt x="64" y="43"/>
                  <a:pt x="65" y="40"/>
                </a:cubicBezTo>
                <a:cubicBezTo>
                  <a:pt x="61" y="40"/>
                  <a:pt x="58" y="45"/>
                  <a:pt x="60" y="48"/>
                </a:cubicBezTo>
                <a:close/>
                <a:moveTo>
                  <a:pt x="63" y="53"/>
                </a:moveTo>
                <a:cubicBezTo>
                  <a:pt x="66" y="52"/>
                  <a:pt x="67" y="49"/>
                  <a:pt x="69" y="46"/>
                </a:cubicBezTo>
                <a:cubicBezTo>
                  <a:pt x="71" y="44"/>
                  <a:pt x="74" y="42"/>
                  <a:pt x="73" y="40"/>
                </a:cubicBezTo>
                <a:cubicBezTo>
                  <a:pt x="70" y="44"/>
                  <a:pt x="65" y="48"/>
                  <a:pt x="63" y="53"/>
                </a:cubicBezTo>
                <a:close/>
                <a:moveTo>
                  <a:pt x="7" y="52"/>
                </a:moveTo>
                <a:cubicBezTo>
                  <a:pt x="11" y="50"/>
                  <a:pt x="13" y="44"/>
                  <a:pt x="15" y="41"/>
                </a:cubicBezTo>
                <a:cubicBezTo>
                  <a:pt x="15" y="40"/>
                  <a:pt x="15" y="40"/>
                  <a:pt x="14" y="40"/>
                </a:cubicBezTo>
                <a:cubicBezTo>
                  <a:pt x="12" y="45"/>
                  <a:pt x="8" y="47"/>
                  <a:pt x="7" y="52"/>
                </a:cubicBezTo>
                <a:close/>
                <a:moveTo>
                  <a:pt x="19" y="55"/>
                </a:moveTo>
                <a:cubicBezTo>
                  <a:pt x="23" y="54"/>
                  <a:pt x="27" y="45"/>
                  <a:pt x="28" y="41"/>
                </a:cubicBezTo>
                <a:cubicBezTo>
                  <a:pt x="25" y="46"/>
                  <a:pt x="21" y="50"/>
                  <a:pt x="19" y="55"/>
                </a:cubicBezTo>
                <a:close/>
                <a:moveTo>
                  <a:pt x="12" y="55"/>
                </a:moveTo>
                <a:cubicBezTo>
                  <a:pt x="14" y="51"/>
                  <a:pt x="20" y="45"/>
                  <a:pt x="20" y="42"/>
                </a:cubicBezTo>
                <a:cubicBezTo>
                  <a:pt x="17" y="46"/>
                  <a:pt x="11" y="50"/>
                  <a:pt x="12" y="55"/>
                </a:cubicBezTo>
                <a:close/>
                <a:moveTo>
                  <a:pt x="28" y="55"/>
                </a:moveTo>
                <a:cubicBezTo>
                  <a:pt x="32" y="51"/>
                  <a:pt x="35" y="47"/>
                  <a:pt x="38" y="42"/>
                </a:cubicBezTo>
                <a:cubicBezTo>
                  <a:pt x="32" y="44"/>
                  <a:pt x="30" y="49"/>
                  <a:pt x="28" y="55"/>
                </a:cubicBezTo>
                <a:close/>
                <a:moveTo>
                  <a:pt x="67" y="42"/>
                </a:moveTo>
                <a:cubicBezTo>
                  <a:pt x="67" y="42"/>
                  <a:pt x="67" y="42"/>
                  <a:pt x="66" y="42"/>
                </a:cubicBezTo>
                <a:cubicBezTo>
                  <a:pt x="65" y="45"/>
                  <a:pt x="62" y="47"/>
                  <a:pt x="61" y="50"/>
                </a:cubicBezTo>
                <a:cubicBezTo>
                  <a:pt x="61" y="50"/>
                  <a:pt x="61" y="50"/>
                  <a:pt x="61" y="50"/>
                </a:cubicBezTo>
                <a:cubicBezTo>
                  <a:pt x="61" y="51"/>
                  <a:pt x="59" y="52"/>
                  <a:pt x="60" y="53"/>
                </a:cubicBezTo>
                <a:cubicBezTo>
                  <a:pt x="60" y="52"/>
                  <a:pt x="61" y="52"/>
                  <a:pt x="61" y="50"/>
                </a:cubicBezTo>
                <a:cubicBezTo>
                  <a:pt x="64" y="48"/>
                  <a:pt x="65" y="45"/>
                  <a:pt x="67" y="42"/>
                </a:cubicBezTo>
                <a:cubicBezTo>
                  <a:pt x="68" y="42"/>
                  <a:pt x="67" y="42"/>
                  <a:pt x="67" y="42"/>
                </a:cubicBezTo>
                <a:close/>
                <a:moveTo>
                  <a:pt x="31" y="44"/>
                </a:moveTo>
                <a:cubicBezTo>
                  <a:pt x="32" y="46"/>
                  <a:pt x="32" y="41"/>
                  <a:pt x="31" y="44"/>
                </a:cubicBezTo>
                <a:close/>
                <a:moveTo>
                  <a:pt x="37" y="51"/>
                </a:moveTo>
                <a:cubicBezTo>
                  <a:pt x="37" y="50"/>
                  <a:pt x="38" y="49"/>
                  <a:pt x="38" y="48"/>
                </a:cubicBezTo>
                <a:cubicBezTo>
                  <a:pt x="37" y="48"/>
                  <a:pt x="36" y="51"/>
                  <a:pt x="37" y="51"/>
                </a:cubicBezTo>
                <a:close/>
                <a:moveTo>
                  <a:pt x="18" y="51"/>
                </a:moveTo>
                <a:cubicBezTo>
                  <a:pt x="18" y="51"/>
                  <a:pt x="18" y="50"/>
                  <a:pt x="18" y="51"/>
                </a:cubicBezTo>
                <a:close/>
                <a:moveTo>
                  <a:pt x="27" y="51"/>
                </a:moveTo>
                <a:cubicBezTo>
                  <a:pt x="26" y="51"/>
                  <a:pt x="26" y="51"/>
                  <a:pt x="26" y="51"/>
                </a:cubicBezTo>
                <a:cubicBezTo>
                  <a:pt x="25" y="51"/>
                  <a:pt x="23" y="53"/>
                  <a:pt x="25" y="54"/>
                </a:cubicBezTo>
                <a:cubicBezTo>
                  <a:pt x="25" y="53"/>
                  <a:pt x="26" y="53"/>
                  <a:pt x="26" y="51"/>
                </a:cubicBezTo>
                <a:cubicBezTo>
                  <a:pt x="27" y="51"/>
                  <a:pt x="27" y="51"/>
                  <a:pt x="27" y="51"/>
                </a:cubicBezTo>
                <a:cubicBezTo>
                  <a:pt x="28" y="50"/>
                  <a:pt x="27" y="50"/>
                  <a:pt x="27" y="51"/>
                </a:cubicBezTo>
                <a:close/>
                <a:moveTo>
                  <a:pt x="16" y="55"/>
                </a:moveTo>
                <a:cubicBezTo>
                  <a:pt x="16" y="54"/>
                  <a:pt x="20" y="52"/>
                  <a:pt x="17" y="51"/>
                </a:cubicBezTo>
                <a:cubicBezTo>
                  <a:pt x="17" y="53"/>
                  <a:pt x="14" y="54"/>
                  <a:pt x="16" y="55"/>
                </a:cubicBezTo>
                <a:close/>
                <a:moveTo>
                  <a:pt x="35" y="59"/>
                </a:moveTo>
                <a:cubicBezTo>
                  <a:pt x="35" y="57"/>
                  <a:pt x="40" y="54"/>
                  <a:pt x="38" y="52"/>
                </a:cubicBezTo>
                <a:cubicBezTo>
                  <a:pt x="38" y="55"/>
                  <a:pt x="33" y="57"/>
                  <a:pt x="35" y="59"/>
                </a:cubicBezTo>
                <a:close/>
                <a:moveTo>
                  <a:pt x="33" y="57"/>
                </a:moveTo>
                <a:cubicBezTo>
                  <a:pt x="34" y="56"/>
                  <a:pt x="34" y="55"/>
                  <a:pt x="35" y="53"/>
                </a:cubicBezTo>
                <a:cubicBezTo>
                  <a:pt x="33" y="53"/>
                  <a:pt x="32" y="56"/>
                  <a:pt x="33" y="57"/>
                </a:cubicBezTo>
                <a:close/>
                <a:moveTo>
                  <a:pt x="35" y="64"/>
                </a:moveTo>
                <a:cubicBezTo>
                  <a:pt x="37" y="63"/>
                  <a:pt x="40" y="60"/>
                  <a:pt x="39" y="58"/>
                </a:cubicBezTo>
                <a:cubicBezTo>
                  <a:pt x="38" y="60"/>
                  <a:pt x="36" y="61"/>
                  <a:pt x="35" y="64"/>
                </a:cubicBezTo>
                <a:close/>
                <a:moveTo>
                  <a:pt x="44" y="67"/>
                </a:moveTo>
                <a:cubicBezTo>
                  <a:pt x="44" y="66"/>
                  <a:pt x="48" y="63"/>
                  <a:pt x="45" y="63"/>
                </a:cubicBezTo>
                <a:cubicBezTo>
                  <a:pt x="46" y="65"/>
                  <a:pt x="42" y="66"/>
                  <a:pt x="44" y="67"/>
                </a:cubicBezTo>
                <a:close/>
                <a:moveTo>
                  <a:pt x="46" y="68"/>
                </a:moveTo>
                <a:cubicBezTo>
                  <a:pt x="45" y="69"/>
                  <a:pt x="43" y="72"/>
                  <a:pt x="44" y="73"/>
                </a:cubicBezTo>
                <a:cubicBezTo>
                  <a:pt x="45" y="72"/>
                  <a:pt x="46" y="71"/>
                  <a:pt x="46" y="68"/>
                </a:cubicBezTo>
                <a:cubicBezTo>
                  <a:pt x="48" y="69"/>
                  <a:pt x="49" y="66"/>
                  <a:pt x="47" y="66"/>
                </a:cubicBezTo>
                <a:cubicBezTo>
                  <a:pt x="47" y="67"/>
                  <a:pt x="47" y="67"/>
                  <a:pt x="46" y="68"/>
                </a:cubicBezTo>
                <a:close/>
                <a:moveTo>
                  <a:pt x="51" y="68"/>
                </a:moveTo>
                <a:cubicBezTo>
                  <a:pt x="51" y="68"/>
                  <a:pt x="51" y="68"/>
                  <a:pt x="50" y="68"/>
                </a:cubicBezTo>
                <a:cubicBezTo>
                  <a:pt x="50" y="69"/>
                  <a:pt x="48" y="69"/>
                  <a:pt x="49" y="72"/>
                </a:cubicBezTo>
                <a:cubicBezTo>
                  <a:pt x="48" y="72"/>
                  <a:pt x="45" y="74"/>
                  <a:pt x="47" y="75"/>
                </a:cubicBezTo>
                <a:cubicBezTo>
                  <a:pt x="47" y="73"/>
                  <a:pt x="49" y="73"/>
                  <a:pt x="49" y="72"/>
                </a:cubicBezTo>
                <a:cubicBezTo>
                  <a:pt x="50" y="71"/>
                  <a:pt x="50" y="69"/>
                  <a:pt x="51" y="68"/>
                </a:cubicBezTo>
                <a:cubicBezTo>
                  <a:pt x="52" y="67"/>
                  <a:pt x="51" y="67"/>
                  <a:pt x="51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8" name="Google Shape;178;p3"/>
          <p:cNvSpPr/>
          <p:nvPr/>
        </p:nvSpPr>
        <p:spPr>
          <a:xfrm>
            <a:off x="5037335" y="2037045"/>
            <a:ext cx="773257" cy="705097"/>
          </a:xfrm>
          <a:custGeom>
            <a:rect b="b" l="l" r="r" t="t"/>
            <a:pathLst>
              <a:path extrusionOk="0" h="81" w="89">
                <a:moveTo>
                  <a:pt x="58" y="0"/>
                </a:moveTo>
                <a:cubicBezTo>
                  <a:pt x="59" y="6"/>
                  <a:pt x="58" y="14"/>
                  <a:pt x="61" y="19"/>
                </a:cubicBezTo>
                <a:cubicBezTo>
                  <a:pt x="70" y="20"/>
                  <a:pt x="75" y="19"/>
                  <a:pt x="83" y="18"/>
                </a:cubicBezTo>
                <a:cubicBezTo>
                  <a:pt x="89" y="36"/>
                  <a:pt x="73" y="48"/>
                  <a:pt x="64" y="57"/>
                </a:cubicBezTo>
                <a:cubicBezTo>
                  <a:pt x="62" y="57"/>
                  <a:pt x="63" y="55"/>
                  <a:pt x="60" y="56"/>
                </a:cubicBezTo>
                <a:cubicBezTo>
                  <a:pt x="59" y="67"/>
                  <a:pt x="51" y="72"/>
                  <a:pt x="46" y="80"/>
                </a:cubicBezTo>
                <a:cubicBezTo>
                  <a:pt x="41" y="79"/>
                  <a:pt x="37" y="81"/>
                  <a:pt x="32" y="78"/>
                </a:cubicBezTo>
                <a:cubicBezTo>
                  <a:pt x="34" y="72"/>
                  <a:pt x="31" y="64"/>
                  <a:pt x="30" y="58"/>
                </a:cubicBezTo>
                <a:cubicBezTo>
                  <a:pt x="22" y="57"/>
                  <a:pt x="13" y="59"/>
                  <a:pt x="5" y="59"/>
                </a:cubicBezTo>
                <a:cubicBezTo>
                  <a:pt x="3" y="57"/>
                  <a:pt x="4" y="51"/>
                  <a:pt x="1" y="50"/>
                </a:cubicBezTo>
                <a:cubicBezTo>
                  <a:pt x="0" y="42"/>
                  <a:pt x="7" y="39"/>
                  <a:pt x="9" y="32"/>
                </a:cubicBezTo>
                <a:cubicBezTo>
                  <a:pt x="11" y="31"/>
                  <a:pt x="12" y="31"/>
                  <a:pt x="13" y="32"/>
                </a:cubicBezTo>
                <a:cubicBezTo>
                  <a:pt x="13" y="30"/>
                  <a:pt x="13" y="27"/>
                  <a:pt x="15" y="27"/>
                </a:cubicBezTo>
                <a:cubicBezTo>
                  <a:pt x="18" y="27"/>
                  <a:pt x="21" y="26"/>
                  <a:pt x="24" y="25"/>
                </a:cubicBezTo>
                <a:cubicBezTo>
                  <a:pt x="23" y="13"/>
                  <a:pt x="33" y="10"/>
                  <a:pt x="38" y="2"/>
                </a:cubicBezTo>
                <a:cubicBezTo>
                  <a:pt x="45" y="2"/>
                  <a:pt x="51" y="1"/>
                  <a:pt x="58" y="0"/>
                </a:cubicBezTo>
                <a:close/>
                <a:moveTo>
                  <a:pt x="41" y="5"/>
                </a:moveTo>
                <a:cubicBezTo>
                  <a:pt x="39" y="12"/>
                  <a:pt x="43" y="22"/>
                  <a:pt x="40" y="29"/>
                </a:cubicBezTo>
                <a:cubicBezTo>
                  <a:pt x="33" y="26"/>
                  <a:pt x="26" y="30"/>
                  <a:pt x="17" y="29"/>
                </a:cubicBezTo>
                <a:cubicBezTo>
                  <a:pt x="16" y="31"/>
                  <a:pt x="17" y="36"/>
                  <a:pt x="18" y="39"/>
                </a:cubicBezTo>
                <a:cubicBezTo>
                  <a:pt x="26" y="39"/>
                  <a:pt x="32" y="38"/>
                  <a:pt x="40" y="38"/>
                </a:cubicBezTo>
                <a:cubicBezTo>
                  <a:pt x="44" y="41"/>
                  <a:pt x="40" y="49"/>
                  <a:pt x="42" y="55"/>
                </a:cubicBezTo>
                <a:cubicBezTo>
                  <a:pt x="42" y="57"/>
                  <a:pt x="46" y="57"/>
                  <a:pt x="43" y="59"/>
                </a:cubicBezTo>
                <a:cubicBezTo>
                  <a:pt x="47" y="57"/>
                  <a:pt x="54" y="63"/>
                  <a:pt x="57" y="58"/>
                </a:cubicBezTo>
                <a:cubicBezTo>
                  <a:pt x="57" y="56"/>
                  <a:pt x="54" y="57"/>
                  <a:pt x="54" y="55"/>
                </a:cubicBezTo>
                <a:cubicBezTo>
                  <a:pt x="60" y="52"/>
                  <a:pt x="54" y="40"/>
                  <a:pt x="58" y="36"/>
                </a:cubicBezTo>
                <a:cubicBezTo>
                  <a:pt x="61" y="37"/>
                  <a:pt x="64" y="36"/>
                  <a:pt x="66" y="35"/>
                </a:cubicBezTo>
                <a:cubicBezTo>
                  <a:pt x="70" y="38"/>
                  <a:pt x="75" y="37"/>
                  <a:pt x="79" y="36"/>
                </a:cubicBezTo>
                <a:cubicBezTo>
                  <a:pt x="81" y="32"/>
                  <a:pt x="81" y="28"/>
                  <a:pt x="81" y="22"/>
                </a:cubicBezTo>
                <a:cubicBezTo>
                  <a:pt x="74" y="21"/>
                  <a:pt x="65" y="22"/>
                  <a:pt x="58" y="22"/>
                </a:cubicBezTo>
                <a:cubicBezTo>
                  <a:pt x="57" y="17"/>
                  <a:pt x="56" y="10"/>
                  <a:pt x="56" y="4"/>
                </a:cubicBezTo>
                <a:cubicBezTo>
                  <a:pt x="51" y="3"/>
                  <a:pt x="45" y="4"/>
                  <a:pt x="41" y="5"/>
                </a:cubicBezTo>
                <a:close/>
                <a:moveTo>
                  <a:pt x="35" y="12"/>
                </a:moveTo>
                <a:cubicBezTo>
                  <a:pt x="35" y="12"/>
                  <a:pt x="35" y="12"/>
                  <a:pt x="35" y="12"/>
                </a:cubicBezTo>
                <a:cubicBezTo>
                  <a:pt x="34" y="12"/>
                  <a:pt x="34" y="12"/>
                  <a:pt x="3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33" y="13"/>
                  <a:pt x="33" y="14"/>
                  <a:pt x="33" y="14"/>
                </a:cubicBezTo>
                <a:cubicBezTo>
                  <a:pt x="33" y="14"/>
                  <a:pt x="33" y="14"/>
                  <a:pt x="32" y="14"/>
                </a:cubicBezTo>
                <a:cubicBezTo>
                  <a:pt x="32" y="16"/>
                  <a:pt x="30" y="15"/>
                  <a:pt x="31" y="17"/>
                </a:cubicBezTo>
                <a:cubicBezTo>
                  <a:pt x="29" y="18"/>
                  <a:pt x="26" y="21"/>
                  <a:pt x="28" y="23"/>
                </a:cubicBezTo>
                <a:cubicBezTo>
                  <a:pt x="28" y="21"/>
                  <a:pt x="30" y="20"/>
                  <a:pt x="31" y="17"/>
                </a:cubicBezTo>
                <a:cubicBezTo>
                  <a:pt x="32" y="16"/>
                  <a:pt x="33" y="16"/>
                  <a:pt x="33" y="14"/>
                </a:cubicBezTo>
                <a:cubicBezTo>
                  <a:pt x="34" y="14"/>
                  <a:pt x="34" y="14"/>
                  <a:pt x="34" y="13"/>
                </a:cubicBezTo>
                <a:cubicBezTo>
                  <a:pt x="35" y="13"/>
                  <a:pt x="35" y="13"/>
                  <a:pt x="35" y="12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1"/>
                  <a:pt x="35" y="11"/>
                  <a:pt x="35" y="12"/>
                </a:cubicBezTo>
                <a:close/>
                <a:moveTo>
                  <a:pt x="36" y="15"/>
                </a:moveTo>
                <a:cubicBezTo>
                  <a:pt x="37" y="15"/>
                  <a:pt x="36" y="15"/>
                  <a:pt x="36" y="15"/>
                </a:cubicBezTo>
                <a:close/>
                <a:moveTo>
                  <a:pt x="32" y="21"/>
                </a:moveTo>
                <a:cubicBezTo>
                  <a:pt x="32" y="21"/>
                  <a:pt x="31" y="21"/>
                  <a:pt x="31" y="21"/>
                </a:cubicBezTo>
                <a:cubicBezTo>
                  <a:pt x="31" y="21"/>
                  <a:pt x="30" y="23"/>
                  <a:pt x="31" y="23"/>
                </a:cubicBezTo>
                <a:cubicBezTo>
                  <a:pt x="32" y="22"/>
                  <a:pt x="32" y="22"/>
                  <a:pt x="32" y="21"/>
                </a:cubicBezTo>
                <a:cubicBezTo>
                  <a:pt x="33" y="21"/>
                  <a:pt x="34" y="19"/>
                  <a:pt x="34" y="18"/>
                </a:cubicBezTo>
                <a:cubicBezTo>
                  <a:pt x="33" y="18"/>
                  <a:pt x="32" y="20"/>
                  <a:pt x="32" y="21"/>
                </a:cubicBezTo>
                <a:close/>
                <a:moveTo>
                  <a:pt x="34" y="25"/>
                </a:moveTo>
                <a:cubicBezTo>
                  <a:pt x="34" y="23"/>
                  <a:pt x="39" y="22"/>
                  <a:pt x="37" y="19"/>
                </a:cubicBezTo>
                <a:cubicBezTo>
                  <a:pt x="36" y="21"/>
                  <a:pt x="32" y="23"/>
                  <a:pt x="34" y="25"/>
                </a:cubicBezTo>
                <a:close/>
                <a:moveTo>
                  <a:pt x="30" y="24"/>
                </a:moveTo>
                <a:cubicBezTo>
                  <a:pt x="30" y="25"/>
                  <a:pt x="29" y="24"/>
                  <a:pt x="30" y="24"/>
                </a:cubicBezTo>
                <a:close/>
                <a:moveTo>
                  <a:pt x="12" y="38"/>
                </a:moveTo>
                <a:cubicBezTo>
                  <a:pt x="9" y="40"/>
                  <a:pt x="5" y="44"/>
                  <a:pt x="6" y="48"/>
                </a:cubicBezTo>
                <a:cubicBezTo>
                  <a:pt x="7" y="45"/>
                  <a:pt x="11" y="42"/>
                  <a:pt x="12" y="38"/>
                </a:cubicBezTo>
                <a:cubicBezTo>
                  <a:pt x="14" y="37"/>
                  <a:pt x="14" y="35"/>
                  <a:pt x="14" y="33"/>
                </a:cubicBezTo>
                <a:cubicBezTo>
                  <a:pt x="11" y="34"/>
                  <a:pt x="13" y="37"/>
                  <a:pt x="12" y="38"/>
                </a:cubicBezTo>
                <a:close/>
                <a:moveTo>
                  <a:pt x="60" y="48"/>
                </a:moveTo>
                <a:cubicBezTo>
                  <a:pt x="61" y="45"/>
                  <a:pt x="64" y="43"/>
                  <a:pt x="65" y="40"/>
                </a:cubicBezTo>
                <a:cubicBezTo>
                  <a:pt x="61" y="40"/>
                  <a:pt x="58" y="45"/>
                  <a:pt x="60" y="48"/>
                </a:cubicBezTo>
                <a:close/>
                <a:moveTo>
                  <a:pt x="63" y="53"/>
                </a:moveTo>
                <a:cubicBezTo>
                  <a:pt x="66" y="52"/>
                  <a:pt x="67" y="49"/>
                  <a:pt x="69" y="46"/>
                </a:cubicBezTo>
                <a:cubicBezTo>
                  <a:pt x="71" y="44"/>
                  <a:pt x="74" y="42"/>
                  <a:pt x="73" y="40"/>
                </a:cubicBezTo>
                <a:cubicBezTo>
                  <a:pt x="70" y="44"/>
                  <a:pt x="65" y="48"/>
                  <a:pt x="63" y="53"/>
                </a:cubicBezTo>
                <a:close/>
                <a:moveTo>
                  <a:pt x="7" y="52"/>
                </a:moveTo>
                <a:cubicBezTo>
                  <a:pt x="11" y="50"/>
                  <a:pt x="13" y="44"/>
                  <a:pt x="15" y="41"/>
                </a:cubicBezTo>
                <a:cubicBezTo>
                  <a:pt x="15" y="40"/>
                  <a:pt x="15" y="40"/>
                  <a:pt x="14" y="40"/>
                </a:cubicBezTo>
                <a:cubicBezTo>
                  <a:pt x="12" y="45"/>
                  <a:pt x="8" y="47"/>
                  <a:pt x="7" y="52"/>
                </a:cubicBezTo>
                <a:close/>
                <a:moveTo>
                  <a:pt x="19" y="55"/>
                </a:moveTo>
                <a:cubicBezTo>
                  <a:pt x="23" y="54"/>
                  <a:pt x="27" y="45"/>
                  <a:pt x="28" y="41"/>
                </a:cubicBezTo>
                <a:cubicBezTo>
                  <a:pt x="25" y="46"/>
                  <a:pt x="21" y="50"/>
                  <a:pt x="19" y="55"/>
                </a:cubicBezTo>
                <a:close/>
                <a:moveTo>
                  <a:pt x="12" y="55"/>
                </a:moveTo>
                <a:cubicBezTo>
                  <a:pt x="14" y="51"/>
                  <a:pt x="20" y="45"/>
                  <a:pt x="20" y="42"/>
                </a:cubicBezTo>
                <a:cubicBezTo>
                  <a:pt x="17" y="46"/>
                  <a:pt x="11" y="50"/>
                  <a:pt x="12" y="55"/>
                </a:cubicBezTo>
                <a:close/>
                <a:moveTo>
                  <a:pt x="28" y="55"/>
                </a:moveTo>
                <a:cubicBezTo>
                  <a:pt x="32" y="51"/>
                  <a:pt x="35" y="47"/>
                  <a:pt x="38" y="42"/>
                </a:cubicBezTo>
                <a:cubicBezTo>
                  <a:pt x="32" y="44"/>
                  <a:pt x="30" y="49"/>
                  <a:pt x="28" y="55"/>
                </a:cubicBezTo>
                <a:close/>
                <a:moveTo>
                  <a:pt x="67" y="42"/>
                </a:moveTo>
                <a:cubicBezTo>
                  <a:pt x="67" y="42"/>
                  <a:pt x="67" y="42"/>
                  <a:pt x="66" y="42"/>
                </a:cubicBezTo>
                <a:cubicBezTo>
                  <a:pt x="65" y="45"/>
                  <a:pt x="62" y="47"/>
                  <a:pt x="61" y="50"/>
                </a:cubicBezTo>
                <a:cubicBezTo>
                  <a:pt x="61" y="50"/>
                  <a:pt x="61" y="50"/>
                  <a:pt x="61" y="50"/>
                </a:cubicBezTo>
                <a:cubicBezTo>
                  <a:pt x="61" y="51"/>
                  <a:pt x="59" y="52"/>
                  <a:pt x="60" y="53"/>
                </a:cubicBezTo>
                <a:cubicBezTo>
                  <a:pt x="60" y="52"/>
                  <a:pt x="61" y="52"/>
                  <a:pt x="61" y="50"/>
                </a:cubicBezTo>
                <a:cubicBezTo>
                  <a:pt x="64" y="48"/>
                  <a:pt x="65" y="45"/>
                  <a:pt x="67" y="42"/>
                </a:cubicBezTo>
                <a:cubicBezTo>
                  <a:pt x="68" y="42"/>
                  <a:pt x="67" y="42"/>
                  <a:pt x="67" y="42"/>
                </a:cubicBezTo>
                <a:close/>
                <a:moveTo>
                  <a:pt x="31" y="44"/>
                </a:moveTo>
                <a:cubicBezTo>
                  <a:pt x="32" y="46"/>
                  <a:pt x="32" y="41"/>
                  <a:pt x="31" y="44"/>
                </a:cubicBezTo>
                <a:close/>
                <a:moveTo>
                  <a:pt x="37" y="51"/>
                </a:moveTo>
                <a:cubicBezTo>
                  <a:pt x="37" y="50"/>
                  <a:pt x="38" y="49"/>
                  <a:pt x="38" y="48"/>
                </a:cubicBezTo>
                <a:cubicBezTo>
                  <a:pt x="37" y="48"/>
                  <a:pt x="36" y="51"/>
                  <a:pt x="37" y="51"/>
                </a:cubicBezTo>
                <a:close/>
                <a:moveTo>
                  <a:pt x="18" y="51"/>
                </a:moveTo>
                <a:cubicBezTo>
                  <a:pt x="18" y="51"/>
                  <a:pt x="18" y="50"/>
                  <a:pt x="18" y="51"/>
                </a:cubicBezTo>
                <a:close/>
                <a:moveTo>
                  <a:pt x="27" y="51"/>
                </a:moveTo>
                <a:cubicBezTo>
                  <a:pt x="26" y="51"/>
                  <a:pt x="26" y="51"/>
                  <a:pt x="26" y="51"/>
                </a:cubicBezTo>
                <a:cubicBezTo>
                  <a:pt x="25" y="51"/>
                  <a:pt x="23" y="53"/>
                  <a:pt x="25" y="54"/>
                </a:cubicBezTo>
                <a:cubicBezTo>
                  <a:pt x="25" y="53"/>
                  <a:pt x="26" y="53"/>
                  <a:pt x="26" y="51"/>
                </a:cubicBezTo>
                <a:cubicBezTo>
                  <a:pt x="27" y="51"/>
                  <a:pt x="27" y="51"/>
                  <a:pt x="27" y="51"/>
                </a:cubicBezTo>
                <a:cubicBezTo>
                  <a:pt x="28" y="50"/>
                  <a:pt x="27" y="50"/>
                  <a:pt x="27" y="51"/>
                </a:cubicBezTo>
                <a:close/>
                <a:moveTo>
                  <a:pt x="16" y="55"/>
                </a:moveTo>
                <a:cubicBezTo>
                  <a:pt x="16" y="54"/>
                  <a:pt x="20" y="52"/>
                  <a:pt x="17" y="51"/>
                </a:cubicBezTo>
                <a:cubicBezTo>
                  <a:pt x="17" y="53"/>
                  <a:pt x="14" y="54"/>
                  <a:pt x="16" y="55"/>
                </a:cubicBezTo>
                <a:close/>
                <a:moveTo>
                  <a:pt x="35" y="59"/>
                </a:moveTo>
                <a:cubicBezTo>
                  <a:pt x="35" y="57"/>
                  <a:pt x="40" y="54"/>
                  <a:pt x="38" y="52"/>
                </a:cubicBezTo>
                <a:cubicBezTo>
                  <a:pt x="38" y="55"/>
                  <a:pt x="33" y="57"/>
                  <a:pt x="35" y="59"/>
                </a:cubicBezTo>
                <a:close/>
                <a:moveTo>
                  <a:pt x="33" y="57"/>
                </a:moveTo>
                <a:cubicBezTo>
                  <a:pt x="34" y="56"/>
                  <a:pt x="34" y="55"/>
                  <a:pt x="35" y="53"/>
                </a:cubicBezTo>
                <a:cubicBezTo>
                  <a:pt x="33" y="53"/>
                  <a:pt x="32" y="56"/>
                  <a:pt x="33" y="57"/>
                </a:cubicBezTo>
                <a:close/>
                <a:moveTo>
                  <a:pt x="35" y="64"/>
                </a:moveTo>
                <a:cubicBezTo>
                  <a:pt x="37" y="63"/>
                  <a:pt x="40" y="60"/>
                  <a:pt x="39" y="58"/>
                </a:cubicBezTo>
                <a:cubicBezTo>
                  <a:pt x="38" y="60"/>
                  <a:pt x="36" y="61"/>
                  <a:pt x="35" y="64"/>
                </a:cubicBezTo>
                <a:close/>
                <a:moveTo>
                  <a:pt x="44" y="67"/>
                </a:moveTo>
                <a:cubicBezTo>
                  <a:pt x="44" y="66"/>
                  <a:pt x="48" y="63"/>
                  <a:pt x="45" y="63"/>
                </a:cubicBezTo>
                <a:cubicBezTo>
                  <a:pt x="46" y="65"/>
                  <a:pt x="42" y="66"/>
                  <a:pt x="44" y="67"/>
                </a:cubicBezTo>
                <a:close/>
                <a:moveTo>
                  <a:pt x="46" y="68"/>
                </a:moveTo>
                <a:cubicBezTo>
                  <a:pt x="45" y="69"/>
                  <a:pt x="43" y="72"/>
                  <a:pt x="44" y="73"/>
                </a:cubicBezTo>
                <a:cubicBezTo>
                  <a:pt x="45" y="72"/>
                  <a:pt x="46" y="71"/>
                  <a:pt x="46" y="68"/>
                </a:cubicBezTo>
                <a:cubicBezTo>
                  <a:pt x="48" y="69"/>
                  <a:pt x="49" y="66"/>
                  <a:pt x="47" y="66"/>
                </a:cubicBezTo>
                <a:cubicBezTo>
                  <a:pt x="47" y="67"/>
                  <a:pt x="47" y="67"/>
                  <a:pt x="46" y="68"/>
                </a:cubicBezTo>
                <a:close/>
                <a:moveTo>
                  <a:pt x="51" y="68"/>
                </a:moveTo>
                <a:cubicBezTo>
                  <a:pt x="51" y="68"/>
                  <a:pt x="51" y="68"/>
                  <a:pt x="50" y="68"/>
                </a:cubicBezTo>
                <a:cubicBezTo>
                  <a:pt x="50" y="69"/>
                  <a:pt x="48" y="69"/>
                  <a:pt x="49" y="72"/>
                </a:cubicBezTo>
                <a:cubicBezTo>
                  <a:pt x="48" y="72"/>
                  <a:pt x="45" y="74"/>
                  <a:pt x="47" y="75"/>
                </a:cubicBezTo>
                <a:cubicBezTo>
                  <a:pt x="47" y="73"/>
                  <a:pt x="49" y="73"/>
                  <a:pt x="49" y="72"/>
                </a:cubicBezTo>
                <a:cubicBezTo>
                  <a:pt x="50" y="71"/>
                  <a:pt x="50" y="69"/>
                  <a:pt x="51" y="68"/>
                </a:cubicBezTo>
                <a:cubicBezTo>
                  <a:pt x="52" y="67"/>
                  <a:pt x="51" y="67"/>
                  <a:pt x="51" y="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79" name="Google Shape;179;p3"/>
          <p:cNvSpPr txBox="1"/>
          <p:nvPr/>
        </p:nvSpPr>
        <p:spPr>
          <a:xfrm>
            <a:off x="3127062" y="2159438"/>
            <a:ext cx="26170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La Progressivité</a:t>
            </a:r>
            <a:endParaRPr b="1" i="0" sz="120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80" name="Google Shape;18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224553">
            <a:off x="466859" y="4122490"/>
            <a:ext cx="1609686" cy="433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52367" y="4963980"/>
            <a:ext cx="1335339" cy="394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3361" y="4070417"/>
            <a:ext cx="3517598" cy="1032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05979" y="5284457"/>
            <a:ext cx="1196957" cy="713312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"/>
          <p:cNvSpPr txBox="1"/>
          <p:nvPr/>
        </p:nvSpPr>
        <p:spPr>
          <a:xfrm>
            <a:off x="220022" y="4543990"/>
            <a:ext cx="282049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Et  une façon </a:t>
            </a:r>
            <a:r>
              <a:rPr b="0" i="1" lang="fr-FR" sz="1200" u="none" cap="none" strike="noStrik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 </a:t>
            </a:r>
            <a:r>
              <a:rPr b="1" i="1" lang="fr-FR" sz="1200" u="none" cap="none" strike="noStrik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matérialiser, centraliser</a:t>
            </a:r>
            <a:r>
              <a:rPr b="0" i="1" lang="fr-FR" sz="1200" u="none" cap="none" strike="noStrik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visualiser, partager, piloter </a:t>
            </a:r>
            <a:r>
              <a:rPr b="1" i="1" lang="fr-FR" sz="1200" u="none" cap="none" strike="noStrik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notre cap commun,</a:t>
            </a:r>
            <a:r>
              <a:rPr b="0" i="1" lang="fr-FR" sz="1200" u="none" cap="none" strike="noStrike">
                <a:solidFill>
                  <a:srgbClr val="00206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nos actions, le chemin à parcourir : </a:t>
            </a:r>
            <a:r>
              <a:rPr b="1" i="0" lang="fr-FR" sz="1200" u="none" cap="none" strike="noStrike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L’INTERCONexSIS</a:t>
            </a:r>
            <a:r>
              <a:rPr b="0" i="0" lang="fr-FR" sz="1200" u="none" cap="none" strike="noStrike">
                <a:solidFill>
                  <a:srgbClr val="C00000"/>
                </a:solidFill>
                <a:latin typeface="Tahoma"/>
                <a:ea typeface="Tahoma"/>
                <a:cs typeface="Tahoma"/>
                <a:sym typeface="Tahoma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Google Shape;64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1340768"/>
            <a:ext cx="8735889" cy="51125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0" name="Google Shape;650;p30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51" name="Google Shape;651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652" name="Google Shape;652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653" name="Google Shape;653;p3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654" name="Google Shape;654;p3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5" name="Google Shape;655;p3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656" name="Google Shape;656;p3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1196752"/>
            <a:ext cx="8496944" cy="55797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62" name="Google Shape;662;p31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63" name="Google Shape;663;p3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664" name="Google Shape;664;p3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665" name="Google Shape;665;p3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666" name="Google Shape;666;p3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7" name="Google Shape;667;p3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668" name="Google Shape;668;p3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2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Google Shape;67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536" y="1196752"/>
            <a:ext cx="8352928" cy="55638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4" name="Google Shape;674;p32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75" name="Google Shape;675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676" name="Google Shape;676;p3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677" name="Google Shape;677;p3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678" name="Google Shape;678;p3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79" name="Google Shape;679;p3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680" name="Google Shape;680;p32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5" name="Google Shape;685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3568" y="1268760"/>
            <a:ext cx="7704856" cy="544306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6" name="Google Shape;686;p33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87" name="Google Shape;687;p3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688" name="Google Shape;688;p3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689" name="Google Shape;689;p3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690" name="Google Shape;690;p3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91" name="Google Shape;691;p3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692" name="Google Shape;692;p33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7" name="Google Shape;697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1520" y="1916832"/>
            <a:ext cx="8746899" cy="41044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8" name="Google Shape;698;p34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699" name="Google Shape;699;p3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700" name="Google Shape;700;p3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701" name="Google Shape;701;p3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702" name="Google Shape;702;p3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3" name="Google Shape;703;p3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704" name="Google Shape;704;p34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oogle Shape;709;p35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710" name="Google Shape;710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711" name="Google Shape;711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712" name="Google Shape;712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713" name="Google Shape;713;p3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4" name="Google Shape;714;p3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715" name="Google Shape;715;p3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16" name="Google Shape;716;p3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147" y="-5071"/>
            <a:ext cx="9144000" cy="6472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0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1" name="Google Shape;721;p36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722" name="Google Shape;722;p3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723" name="Google Shape;723;p3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724" name="Google Shape;724;p3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725" name="Google Shape;725;p3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6" name="Google Shape;726;p3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727" name="Google Shape;727;p3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28" name="Google Shape;728;p3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0"/>
            <a:ext cx="9144000" cy="6466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3" name="Google Shape;733;p37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734" name="Google Shape;734;p3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735" name="Google Shape;735;p3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736" name="Google Shape;736;p3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737" name="Google Shape;737;p3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8" name="Google Shape;738;p3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739" name="Google Shape;739;p3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40" name="Google Shape;740;p3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0"/>
            <a:ext cx="9144000" cy="64662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6" name="Google Shape;746;p38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747" name="Google Shape;747;p3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748" name="Google Shape;748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749" name="Google Shape;749;p3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750" name="Google Shape;750;p3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1" name="Google Shape;751;p3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752" name="Google Shape;752;p3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53" name="Google Shape;753;p38"/>
          <p:cNvSpPr txBox="1"/>
          <p:nvPr/>
        </p:nvSpPr>
        <p:spPr>
          <a:xfrm>
            <a:off x="1692615" y="3159968"/>
            <a:ext cx="55579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 – CRSS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Travaux en cours</a:t>
            </a:r>
            <a:endParaRPr b="0" i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9" name="Google Shape;759;p39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760" name="Google Shape;760;p3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761" name="Google Shape;761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762" name="Google Shape;762;p3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763" name="Google Shape;763;p3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4" name="Google Shape;764;p3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765" name="Google Shape;765;p3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66" name="Google Shape;766;p3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2033124"/>
            <a:ext cx="9144000" cy="2791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4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91" name="Google Shape;191;p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92" name="Google Shape;192;p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93" name="Google Shape;193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94" name="Google Shape;194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5" name="Google Shape;195;p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96" name="Google Shape;196;p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7" name="Google Shape;197;p4"/>
          <p:cNvSpPr txBox="1"/>
          <p:nvPr/>
        </p:nvSpPr>
        <p:spPr>
          <a:xfrm>
            <a:off x="1547664" y="1268537"/>
            <a:ext cx="59899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1- MISE A L’EPREUVE DU REEL</a:t>
            </a:r>
            <a:endParaRPr b="1" i="1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8" name="Google Shape;198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33280" y="1916832"/>
            <a:ext cx="8700138" cy="48377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2" name="Google Shape;772;p40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773" name="Google Shape;773;p4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774" name="Google Shape;774;p4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775" name="Google Shape;775;p4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776" name="Google Shape;776;p4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7" name="Google Shape;777;p4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778" name="Google Shape;778;p4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79" name="Google Shape;779;p4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179842"/>
            <a:ext cx="9144000" cy="44983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5" name="Google Shape;785;p41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786" name="Google Shape;786;p4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787" name="Google Shape;787;p4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788" name="Google Shape;788;p4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789" name="Google Shape;789;p4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0" name="Google Shape;790;p4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791" name="Google Shape;791;p4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92" name="Google Shape;792;p4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155290"/>
            <a:ext cx="9144000" cy="4547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" name="Google Shape;798;p42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799" name="Google Shape;799;p4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800" name="Google Shape;800;p4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801" name="Google Shape;801;p4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802" name="Google Shape;802;p4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3" name="Google Shape;803;p4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804" name="Google Shape;804;p4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05" name="Google Shape;805;p4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294816"/>
            <a:ext cx="9144000" cy="4268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oogle Shape;811;p43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812" name="Google Shape;812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813" name="Google Shape;813;p4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814" name="Google Shape;814;p4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815" name="Google Shape;815;p4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6" name="Google Shape;816;p4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817" name="Google Shape;817;p4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18" name="Google Shape;818;p4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289538"/>
            <a:ext cx="9144000" cy="42789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4" name="Google Shape;824;p44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825" name="Google Shape;825;p4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826" name="Google Shape;826;p4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827" name="Google Shape;827;p4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828" name="Google Shape;828;p4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9" name="Google Shape;829;p4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830" name="Google Shape;830;p4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31" name="Google Shape;831;p4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189155"/>
            <a:ext cx="9144000" cy="4479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7" name="Google Shape;837;p45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838" name="Google Shape;838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839" name="Google Shape;839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840" name="Google Shape;840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841" name="Google Shape;841;p4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2" name="Google Shape;842;p4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843" name="Google Shape;843;p4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44" name="Google Shape;844;p4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189190"/>
            <a:ext cx="9144000" cy="4479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46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851" name="Google Shape;851;p4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852" name="Google Shape;852;p4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853" name="Google Shape;853;p4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854" name="Google Shape;854;p4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5" name="Google Shape;855;p4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856" name="Google Shape;856;p4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57" name="Google Shape;857;p4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175979"/>
            <a:ext cx="9144000" cy="4506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3" name="Google Shape;863;p47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864" name="Google Shape;864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865" name="Google Shape;865;p4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866" name="Google Shape;866;p4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867" name="Google Shape;867;p4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8" name="Google Shape;868;p4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869" name="Google Shape;869;p4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70" name="Google Shape;870;p4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151772"/>
            <a:ext cx="9144000" cy="4554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6" name="Google Shape;876;p48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877" name="Google Shape;877;p4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878" name="Google Shape;878;p4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879" name="Google Shape;879;p4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880" name="Google Shape;880;p4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81" name="Google Shape;881;p4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882" name="Google Shape;882;p4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83" name="Google Shape;883;p4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044575"/>
            <a:ext cx="9144000" cy="476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9" name="Google Shape;889;p49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890" name="Google Shape;890;p4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891" name="Google Shape;891;p4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892" name="Google Shape;892;p4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893" name="Google Shape;893;p4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94" name="Google Shape;894;p4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895" name="Google Shape;895;p4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96" name="Google Shape;896;p4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165790"/>
            <a:ext cx="9144000" cy="45264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/>
          <p:nvPr/>
        </p:nvSpPr>
        <p:spPr>
          <a:xfrm>
            <a:off x="0" y="857250"/>
            <a:ext cx="9144000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350" u="none" cap="none" strike="noStrik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endParaRPr/>
          </a:p>
        </p:txBody>
      </p:sp>
      <p:sp>
        <p:nvSpPr>
          <p:cNvPr id="205" name="Google Shape;205;p5"/>
          <p:cNvSpPr/>
          <p:nvPr/>
        </p:nvSpPr>
        <p:spPr>
          <a:xfrm flipH="1" rot="10800000">
            <a:off x="0" y="5786051"/>
            <a:ext cx="9144000" cy="34289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5"/>
          <p:cNvSpPr/>
          <p:nvPr/>
        </p:nvSpPr>
        <p:spPr>
          <a:xfrm flipH="1" rot="10800000">
            <a:off x="0" y="5820340"/>
            <a:ext cx="9144000" cy="34289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5"/>
          <p:cNvSpPr txBox="1"/>
          <p:nvPr/>
        </p:nvSpPr>
        <p:spPr>
          <a:xfrm>
            <a:off x="-67236" y="789410"/>
            <a:ext cx="914399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7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Une </a:t>
            </a:r>
            <a:r>
              <a:rPr b="1" i="0" lang="fr-FR" sz="27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MER</a:t>
            </a:r>
            <a:r>
              <a:rPr b="0" i="0" lang="fr-FR" sz="27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 - </a:t>
            </a:r>
            <a:r>
              <a:rPr b="1" i="0" lang="fr-FR" sz="30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M</a:t>
            </a:r>
            <a:r>
              <a:rPr b="0" i="0" lang="fr-FR" sz="27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ise à l’</a:t>
            </a:r>
            <a:r>
              <a:rPr b="1" i="0" lang="fr-FR" sz="30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E</a:t>
            </a:r>
            <a:r>
              <a:rPr b="0" i="0" lang="fr-FR" sz="27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preuve du </a:t>
            </a:r>
            <a:r>
              <a:rPr b="1" i="0" lang="fr-FR" sz="30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R</a:t>
            </a:r>
            <a:r>
              <a:rPr b="0" i="0" lang="fr-FR" sz="27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éel, qu’est-ce que c’est ? </a:t>
            </a:r>
            <a:endParaRPr/>
          </a:p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500" u="none" cap="none" strike="noStrike">
              <a:solidFill>
                <a:srgbClr val="E7E6E6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08" name="Google Shape;208;p5"/>
          <p:cNvSpPr/>
          <p:nvPr/>
        </p:nvSpPr>
        <p:spPr>
          <a:xfrm flipH="1" rot="10800000">
            <a:off x="0" y="5786051"/>
            <a:ext cx="9144000" cy="34289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"/>
          <p:cNvSpPr/>
          <p:nvPr/>
        </p:nvSpPr>
        <p:spPr>
          <a:xfrm flipH="1" rot="10800000">
            <a:off x="0" y="5820340"/>
            <a:ext cx="9144000" cy="34289"/>
          </a:xfrm>
          <a:prstGeom prst="rect">
            <a:avLst/>
          </a:prstGeom>
          <a:solidFill>
            <a:srgbClr val="C0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0" name="Google Shape;21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614" y="1653374"/>
            <a:ext cx="3287205" cy="930463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5"/>
          <p:cNvSpPr/>
          <p:nvPr/>
        </p:nvSpPr>
        <p:spPr>
          <a:xfrm>
            <a:off x="67412" y="3599249"/>
            <a:ext cx="3032727" cy="2175660"/>
          </a:xfrm>
          <a:custGeom>
            <a:rect b="b" l="l" r="r" t="t"/>
            <a:pathLst>
              <a:path extrusionOk="0" h="2870016" w="4043636">
                <a:moveTo>
                  <a:pt x="0" y="0"/>
                </a:moveTo>
                <a:cubicBezTo>
                  <a:pt x="1284727" y="-5264"/>
                  <a:pt x="2889458" y="84467"/>
                  <a:pt x="4043636" y="0"/>
                </a:cubicBezTo>
                <a:cubicBezTo>
                  <a:pt x="3915463" y="874408"/>
                  <a:pt x="4172786" y="1780227"/>
                  <a:pt x="4043636" y="2870016"/>
                </a:cubicBezTo>
                <a:cubicBezTo>
                  <a:pt x="3019721" y="2976336"/>
                  <a:pt x="1187780" y="2862367"/>
                  <a:pt x="0" y="2870016"/>
                </a:cubicBezTo>
                <a:cubicBezTo>
                  <a:pt x="160128" y="1579600"/>
                  <a:pt x="25049" y="654481"/>
                  <a:pt x="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C’est confronter le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produit NexSIS </a:t>
            </a:r>
            <a:r>
              <a:rPr b="0" i="0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à des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utilisateurs finaux </a:t>
            </a:r>
            <a:r>
              <a:rPr b="0" i="0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au travers de leurs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propres situations métiers</a:t>
            </a:r>
            <a:r>
              <a:rPr b="0" i="0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, dans des conditions au plus proche du réel (données, infra, installations..) pour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anticiper ensemble, au plus tôt et de façon constructive</a:t>
            </a:r>
            <a:r>
              <a:rPr b="0" i="0" lang="fr-FR" sz="120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, ce qui en émerge (d’un point de vue métier, organisation, solution, technique, formation,…) et agir en conséquence.</a:t>
            </a:r>
            <a:endParaRPr/>
          </a:p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788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2" name="Google Shape;212;p5"/>
          <p:cNvSpPr txBox="1"/>
          <p:nvPr/>
        </p:nvSpPr>
        <p:spPr>
          <a:xfrm>
            <a:off x="2856106" y="1573779"/>
            <a:ext cx="5607670" cy="10618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2100" u="none" cap="none" strike="noStrike">
                <a:solidFill>
                  <a:srgbClr val="E7E6E6"/>
                </a:solidFill>
                <a:latin typeface="Tahoma"/>
                <a:ea typeface="Tahoma"/>
                <a:cs typeface="Tahoma"/>
                <a:sym typeface="Tahoma"/>
              </a:rPr>
              <a:t>C’est tout ce que l’on peut jouer, matérialiser, voir et vivre ensemble et qui se rapproche le plus du réel. </a:t>
            </a:r>
            <a:endParaRPr/>
          </a:p>
        </p:txBody>
      </p:sp>
      <p:sp>
        <p:nvSpPr>
          <p:cNvPr id="213" name="Google Shape;213;p5"/>
          <p:cNvSpPr/>
          <p:nvPr/>
        </p:nvSpPr>
        <p:spPr>
          <a:xfrm>
            <a:off x="3664285" y="4245476"/>
            <a:ext cx="1996633" cy="1465786"/>
          </a:xfrm>
          <a:custGeom>
            <a:rect b="b" l="l" r="r" t="t"/>
            <a:pathLst>
              <a:path extrusionOk="0" fill="none" h="1646605" w="2662177">
                <a:moveTo>
                  <a:pt x="0" y="0"/>
                </a:moveTo>
                <a:cubicBezTo>
                  <a:pt x="1082172" y="-49533"/>
                  <a:pt x="1484750" y="-14809"/>
                  <a:pt x="2662177" y="0"/>
                </a:cubicBezTo>
                <a:cubicBezTo>
                  <a:pt x="2805292" y="586230"/>
                  <a:pt x="2799470" y="836872"/>
                  <a:pt x="2662177" y="1646605"/>
                </a:cubicBezTo>
                <a:cubicBezTo>
                  <a:pt x="1644250" y="1598374"/>
                  <a:pt x="462932" y="1731060"/>
                  <a:pt x="0" y="1646605"/>
                </a:cubicBezTo>
                <a:cubicBezTo>
                  <a:pt x="-4596" y="1467482"/>
                  <a:pt x="-62481" y="291618"/>
                  <a:pt x="0" y="0"/>
                </a:cubicBezTo>
                <a:close/>
              </a:path>
              <a:path extrusionOk="0" h="1646605" w="2662177">
                <a:moveTo>
                  <a:pt x="0" y="0"/>
                </a:moveTo>
                <a:cubicBezTo>
                  <a:pt x="854024" y="118645"/>
                  <a:pt x="2158217" y="116012"/>
                  <a:pt x="2662177" y="0"/>
                </a:cubicBezTo>
                <a:cubicBezTo>
                  <a:pt x="2687586" y="192661"/>
                  <a:pt x="2542098" y="1340509"/>
                  <a:pt x="2662177" y="1646605"/>
                </a:cubicBezTo>
                <a:cubicBezTo>
                  <a:pt x="1663477" y="1781205"/>
                  <a:pt x="1181966" y="1489409"/>
                  <a:pt x="0" y="1646605"/>
                </a:cubicBezTo>
                <a:cubicBezTo>
                  <a:pt x="-128382" y="982041"/>
                  <a:pt x="-126824" y="339321"/>
                  <a:pt x="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Une 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MER</a:t>
            </a:r>
            <a:r>
              <a:rPr b="0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 ne silote pas ou ne séquence pas les périmètres (techniques, fonctionnels, métiers…), car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le réel est intégré</a:t>
            </a:r>
            <a:r>
              <a:rPr b="0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825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14" name="Google Shape;214;p5"/>
          <p:cNvSpPr/>
          <p:nvPr/>
        </p:nvSpPr>
        <p:spPr>
          <a:xfrm>
            <a:off x="6145069" y="3891819"/>
            <a:ext cx="2827359" cy="1754326"/>
          </a:xfrm>
          <a:custGeom>
            <a:rect b="b" l="l" r="r" t="t"/>
            <a:pathLst>
              <a:path extrusionOk="0" fill="none" h="2308324" w="3769812">
                <a:moveTo>
                  <a:pt x="0" y="0"/>
                </a:moveTo>
                <a:cubicBezTo>
                  <a:pt x="504974" y="-29991"/>
                  <a:pt x="2607291" y="14748"/>
                  <a:pt x="3769812" y="0"/>
                </a:cubicBezTo>
                <a:cubicBezTo>
                  <a:pt x="3792848" y="475626"/>
                  <a:pt x="3810645" y="1239882"/>
                  <a:pt x="3769812" y="2308324"/>
                </a:cubicBezTo>
                <a:cubicBezTo>
                  <a:pt x="2720810" y="2221086"/>
                  <a:pt x="1687976" y="2347436"/>
                  <a:pt x="0" y="2308324"/>
                </a:cubicBezTo>
                <a:cubicBezTo>
                  <a:pt x="-28733" y="1437457"/>
                  <a:pt x="-38174" y="615154"/>
                  <a:pt x="0" y="0"/>
                </a:cubicBezTo>
                <a:close/>
              </a:path>
              <a:path extrusionOk="0" h="2308324" w="3769812">
                <a:moveTo>
                  <a:pt x="0" y="0"/>
                </a:moveTo>
                <a:cubicBezTo>
                  <a:pt x="724667" y="-109404"/>
                  <a:pt x="3065573" y="-69256"/>
                  <a:pt x="3769812" y="0"/>
                </a:cubicBezTo>
                <a:cubicBezTo>
                  <a:pt x="3753117" y="898238"/>
                  <a:pt x="3847241" y="1209244"/>
                  <a:pt x="3769812" y="2308324"/>
                </a:cubicBezTo>
                <a:cubicBezTo>
                  <a:pt x="2646507" y="2359244"/>
                  <a:pt x="1245248" y="2233634"/>
                  <a:pt x="0" y="2308324"/>
                </a:cubicBezTo>
                <a:cubicBezTo>
                  <a:pt x="127317" y="1888699"/>
                  <a:pt x="-72729" y="655754"/>
                  <a:pt x="0" y="0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Une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MER</a:t>
            </a:r>
            <a:r>
              <a:rPr b="0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se joue face à toutes les parties prenantes au sein de l’ANSC et du SDIS </a:t>
            </a:r>
            <a:r>
              <a:rPr b="0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pour croiser les regards face à ce qui émerge apporter un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éclairage intégré </a:t>
            </a:r>
            <a:r>
              <a:rPr b="0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car pluridisciplinaire et ressortir avec un </a:t>
            </a:r>
            <a:r>
              <a:rPr b="1" i="0" lang="fr-FR" sz="1350" u="none" cap="none" strike="noStrike">
                <a:solidFill>
                  <a:srgbClr val="002060"/>
                </a:solidFill>
                <a:latin typeface="Tahoma"/>
                <a:ea typeface="Tahoma"/>
                <a:cs typeface="Tahoma"/>
                <a:sym typeface="Tahoma"/>
              </a:rPr>
              <a:t>des actions partagées</a:t>
            </a:r>
            <a:endParaRPr b="0" i="0" sz="1350" u="none" cap="none" strike="noStrike">
              <a:solidFill>
                <a:srgbClr val="00206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descr="A picture containing indoor, person, wall, computer&#10;&#10;Description automatically generated" id="215" name="Google Shape;215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50603">
            <a:off x="1191665" y="2606605"/>
            <a:ext cx="1233741" cy="794873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group of people standing in a hallway&#10;&#10;Description automatically generated with medium confidence" id="216" name="Google Shape;216;p5"/>
          <p:cNvPicPr preferRelativeResize="0"/>
          <p:nvPr/>
        </p:nvPicPr>
        <p:blipFill rotWithShape="1">
          <a:blip r:embed="rId5">
            <a:alphaModFix/>
          </a:blip>
          <a:srcRect b="0" l="0" r="-8302" t="-511"/>
          <a:stretch/>
        </p:blipFill>
        <p:spPr>
          <a:xfrm rot="-169298">
            <a:off x="7016579" y="2630065"/>
            <a:ext cx="1417637" cy="1290332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pic>
        <p:nvPicPr>
          <p:cNvPr descr="A group of people in a room&#10;&#10;Description automatically generated with medium confidence" id="217" name="Google Shape;217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409543">
            <a:off x="3928939" y="2929032"/>
            <a:ext cx="1508636" cy="1131477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2" name="Google Shape;902;p50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03" name="Google Shape;903;p5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04" name="Google Shape;904;p5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05" name="Google Shape;905;p5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06" name="Google Shape;906;p5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07" name="Google Shape;907;p5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908" name="Google Shape;908;p5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09" name="Google Shape;909;p5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687010"/>
            <a:ext cx="9144000" cy="34839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51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16" name="Google Shape;916;p5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17" name="Google Shape;917;p5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18" name="Google Shape;918;p5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19" name="Google Shape;919;p5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0" name="Google Shape;920;p5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921" name="Google Shape;921;p5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22" name="Google Shape;922;p5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522503"/>
            <a:ext cx="9144000" cy="3812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8" name="Google Shape;928;p52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29" name="Google Shape;929;p5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30" name="Google Shape;930;p5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31" name="Google Shape;931;p5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32" name="Google Shape;932;p5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33" name="Google Shape;933;p5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934" name="Google Shape;934;p5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35" name="Google Shape;935;p5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130700"/>
            <a:ext cx="9144000" cy="459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" name="Google Shape;941;p53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42" name="Google Shape;942;p5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43" name="Google Shape;943;p5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44" name="Google Shape;944;p5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45" name="Google Shape;945;p5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46" name="Google Shape;946;p5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947" name="Google Shape;947;p5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48" name="Google Shape;948;p5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618163"/>
            <a:ext cx="9144000" cy="3621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4" name="Google Shape;954;p54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55" name="Google Shape;955;p5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56" name="Google Shape;956;p5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57" name="Google Shape;957;p5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58" name="Google Shape;958;p5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59" name="Google Shape;959;p5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960" name="Google Shape;960;p5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61" name="Google Shape;961;p5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966420"/>
            <a:ext cx="9144000" cy="2925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7" name="Google Shape;967;p55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68" name="Google Shape;968;p5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69" name="Google Shape;969;p5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70" name="Google Shape;970;p5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71" name="Google Shape;971;p5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72" name="Google Shape;972;p5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973" name="Google Shape;973;p5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74" name="Google Shape;974;p5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492519"/>
            <a:ext cx="9144000" cy="387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0" name="Google Shape;980;p56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81" name="Google Shape;981;p5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82" name="Google Shape;982;p5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83" name="Google Shape;983;p5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84" name="Google Shape;984;p5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85" name="Google Shape;985;p5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986" name="Google Shape;986;p5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87" name="Google Shape;987;p5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1404051"/>
            <a:ext cx="9144000" cy="4049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" name="Google Shape;993;p57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994" name="Google Shape;994;p5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995" name="Google Shape;995;p5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996" name="Google Shape;996;p5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997" name="Google Shape;997;p5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98" name="Google Shape;998;p5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999" name="Google Shape;999;p5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00" name="Google Shape;1000;p57"/>
          <p:cNvSpPr txBox="1"/>
          <p:nvPr/>
        </p:nvSpPr>
        <p:spPr>
          <a:xfrm>
            <a:off x="1692615" y="3159968"/>
            <a:ext cx="5557936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 – FEUILLE DE GARDE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Travaux en cours</a:t>
            </a:r>
            <a:endParaRPr b="0" i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6" name="Google Shape;1006;p58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007" name="Google Shape;1007;p5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008" name="Google Shape;1008;p5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009" name="Google Shape;1009;p5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010" name="Google Shape;1010;p5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1" name="Google Shape;1011;p5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012" name="Google Shape;1012;p5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13" name="Google Shape;1013;p58"/>
          <p:cNvSpPr txBox="1"/>
          <p:nvPr/>
        </p:nvSpPr>
        <p:spPr>
          <a:xfrm>
            <a:off x="1115616" y="3159968"/>
            <a:ext cx="691276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 – CHAINE DE COMMANDEMENT</a:t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59"/>
          <p:cNvSpPr txBox="1"/>
          <p:nvPr>
            <p:ph type="title"/>
          </p:nvPr>
        </p:nvSpPr>
        <p:spPr>
          <a:xfrm>
            <a:off x="571942" y="1129574"/>
            <a:ext cx="6400800" cy="113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fr-FR"/>
              <a:t>Chaine de commandement</a:t>
            </a:r>
            <a:endParaRPr b="1"/>
          </a:p>
        </p:txBody>
      </p:sp>
      <p:sp>
        <p:nvSpPr>
          <p:cNvPr id="1019" name="Google Shape;1019;p59"/>
          <p:cNvSpPr txBox="1"/>
          <p:nvPr>
            <p:ph idx="1" type="body"/>
          </p:nvPr>
        </p:nvSpPr>
        <p:spPr>
          <a:xfrm>
            <a:off x="571941" y="2449286"/>
            <a:ext cx="7540093" cy="3378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>
                <a:solidFill>
                  <a:schemeClr val="dk1"/>
                </a:solidFill>
              </a:rPr>
              <a:t>1 UF virtuelle par chaine de commandement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/>
              <a:t>Ordre d’engagement sur plusieurs niveaux (LDD)</a:t>
            </a:r>
            <a:endParaRPr/>
          </a:p>
          <a:p>
            <a:pPr indent="-342900" lvl="1" marL="8001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fr-FR" sz="1600"/>
              <a:t>Chef de groupe du secteur</a:t>
            </a:r>
            <a:endParaRPr/>
          </a:p>
          <a:p>
            <a:pPr indent="-342900" lvl="1" marL="8001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fr-FR" sz="1600"/>
              <a:t>Chef de groupe du ou des secteurs limitrophes</a:t>
            </a:r>
            <a:endParaRPr/>
          </a:p>
          <a:p>
            <a:pPr indent="-342900" lvl="1" marL="8001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fr-FR" sz="1600"/>
              <a:t>Chef de colonne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/>
              <a:t>Découpage par secteurs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>
                <a:solidFill>
                  <a:schemeClr val="dk1"/>
                </a:solidFill>
              </a:rPr>
              <a:t>Réflexion sur emprise autoroutes</a:t>
            </a:r>
            <a:endParaRPr sz="2000">
              <a:solidFill>
                <a:schemeClr val="dk1"/>
              </a:solidFill>
            </a:endParaRPr>
          </a:p>
        </p:txBody>
      </p:sp>
      <p:grpSp>
        <p:nvGrpSpPr>
          <p:cNvPr id="1020" name="Google Shape;1020;p59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021" name="Google Shape;1021;p5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022" name="Google Shape;1022;p5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023" name="Google Shape;1023;p5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024" name="Google Shape;1024;p5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5" name="Google Shape;1025;p5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026" name="Google Shape;1026;p5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6"/>
          <p:cNvSpPr txBox="1"/>
          <p:nvPr>
            <p:ph type="title"/>
          </p:nvPr>
        </p:nvSpPr>
        <p:spPr>
          <a:xfrm>
            <a:off x="571942" y="1129574"/>
            <a:ext cx="6400800" cy="1075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1" lang="fr-FR"/>
              <a:t>MER </a:t>
            </a:r>
            <a:br>
              <a:rPr lang="fr-FR" sz="2000"/>
            </a:br>
            <a:r>
              <a:rPr lang="fr-FR" sz="2000"/>
              <a:t>8 et 9 mars 2023 / 3 mai 2023 / 21 juin 2023</a:t>
            </a:r>
            <a:endParaRPr sz="2000"/>
          </a:p>
        </p:txBody>
      </p:sp>
      <p:sp>
        <p:nvSpPr>
          <p:cNvPr id="223" name="Google Shape;223;p6"/>
          <p:cNvSpPr txBox="1"/>
          <p:nvPr>
            <p:ph idx="1" type="body"/>
          </p:nvPr>
        </p:nvSpPr>
        <p:spPr>
          <a:xfrm>
            <a:off x="571942" y="2389690"/>
            <a:ext cx="7540093" cy="3378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fr-FR" sz="1800">
                <a:solidFill>
                  <a:schemeClr val="dk1"/>
                </a:solidFill>
              </a:rPr>
              <a:t>Présence ANSC (Directeur + pole fonctionnel + DGSCGC)  </a:t>
            </a:r>
            <a:endParaRPr sz="18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fr-FR" sz="1800">
                <a:solidFill>
                  <a:schemeClr val="dk1"/>
                </a:solidFill>
              </a:rPr>
              <a:t>Suivi attentif des DDSIS, du DDASIS et de l’équipe projet NexSIS 83</a:t>
            </a:r>
            <a:endParaRPr sz="18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fr-FR" sz="1800">
                <a:solidFill>
                  <a:schemeClr val="dk1"/>
                </a:solidFill>
              </a:rPr>
              <a:t>« Tranches de vie »</a:t>
            </a:r>
            <a:endParaRPr sz="1800">
              <a:solidFill>
                <a:schemeClr val="dk1"/>
              </a:solidFill>
            </a:endParaRPr>
          </a:p>
          <a:p>
            <a:pPr indent="-285750" lvl="1" marL="74295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</a:pPr>
            <a:r>
              <a:rPr lang="fr-FR" sz="1400"/>
              <a:t>30’ de la vie du CRAU / CODIS</a:t>
            </a:r>
            <a:endParaRPr sz="14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fr-FR" sz="1800">
                <a:solidFill>
                  <a:schemeClr val="dk1"/>
                </a:solidFill>
              </a:rPr>
              <a:t>Permet de visualiser en direct :</a:t>
            </a:r>
            <a:endParaRPr sz="1800">
              <a:solidFill>
                <a:schemeClr val="dk1"/>
              </a:solidFill>
            </a:endParaRPr>
          </a:p>
          <a:p>
            <a:pPr indent="-285750" lvl="1" marL="7429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fr-FR" sz="1600"/>
              <a:t>si le logiciel permet de répondre aux cas d’usage (+ de 100 cas d’usage joués)</a:t>
            </a:r>
            <a:endParaRPr/>
          </a:p>
          <a:p>
            <a:pPr indent="-285750" lvl="1" marL="7429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fr-FR" sz="1600"/>
              <a:t>l</a:t>
            </a:r>
            <a:r>
              <a:rPr lang="fr-FR" sz="1600">
                <a:solidFill>
                  <a:schemeClr val="dk1"/>
                </a:solidFill>
              </a:rPr>
              <a:t>’ergonomie du logiciel</a:t>
            </a:r>
            <a:endParaRPr sz="1600">
              <a:solidFill>
                <a:schemeClr val="dk1"/>
              </a:solidFill>
            </a:endParaRPr>
          </a:p>
          <a:p>
            <a:pPr indent="-285750" lvl="1" marL="7429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fr-FR" sz="1600">
                <a:solidFill>
                  <a:schemeClr val="dk1"/>
                </a:solidFill>
              </a:rPr>
              <a:t>la réaction des opérateurs, chefs de salle et officier CODIS</a:t>
            </a:r>
            <a:endParaRPr sz="16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>
                <a:solidFill>
                  <a:schemeClr val="dk1"/>
                </a:solidFill>
              </a:rPr>
              <a:t>Accélérateur</a:t>
            </a:r>
            <a:endParaRPr sz="2000">
              <a:solidFill>
                <a:schemeClr val="dk1"/>
              </a:solidFill>
            </a:endParaRPr>
          </a:p>
          <a:p>
            <a:pPr indent="-285750" lvl="1" marL="7429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fr-FR" sz="1600">
                <a:solidFill>
                  <a:schemeClr val="dk1"/>
                </a:solidFill>
              </a:rPr>
              <a:t>préparation technique</a:t>
            </a:r>
            <a:endParaRPr/>
          </a:p>
          <a:p>
            <a:pPr indent="-285750" lvl="1" marL="7429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fr-FR" sz="1600"/>
              <a:t>équipement de la salle OPS</a:t>
            </a:r>
            <a:endParaRPr/>
          </a:p>
          <a:p>
            <a:pPr indent="-285750" lvl="1" marL="74295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</a:pPr>
            <a:r>
              <a:rPr lang="fr-FR" sz="1600">
                <a:solidFill>
                  <a:schemeClr val="dk1"/>
                </a:solidFill>
              </a:rPr>
              <a:t>paramétrage</a:t>
            </a:r>
            <a:endParaRPr sz="1600">
              <a:solidFill>
                <a:schemeClr val="dk1"/>
              </a:solidFill>
            </a:endParaRPr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fr-FR" sz="2000">
                <a:solidFill>
                  <a:schemeClr val="dk1"/>
                </a:solidFill>
              </a:rPr>
              <a:t>Grand succès</a:t>
            </a:r>
            <a:endParaRPr sz="2000">
              <a:solidFill>
                <a:schemeClr val="dk1"/>
              </a:solidFill>
            </a:endParaRPr>
          </a:p>
        </p:txBody>
      </p:sp>
      <p:grpSp>
        <p:nvGrpSpPr>
          <p:cNvPr id="224" name="Google Shape;224;p6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225" name="Google Shape;225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226" name="Google Shape;226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227" name="Google Shape;227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228" name="Google Shape;228;p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230" name="Google Shape;230;p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oogle Shape;1032;p60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033" name="Google Shape;1033;p6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034" name="Google Shape;1034;p6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035" name="Google Shape;1035;p6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036" name="Google Shape;1036;p6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37" name="Google Shape;1037;p6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038" name="Google Shape;1038;p60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39" name="Google Shape;1039;p60"/>
          <p:cNvSpPr txBox="1"/>
          <p:nvPr/>
        </p:nvSpPr>
        <p:spPr>
          <a:xfrm>
            <a:off x="1115616" y="3159968"/>
            <a:ext cx="691276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– APPLICATION MOBILE</a:t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4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oogle Shape;1045;p61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046" name="Google Shape;1046;p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047" name="Google Shape;1047;p6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048" name="Google Shape;1048;p6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049" name="Google Shape;1049;p6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0" name="Google Shape;1050;p6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051" name="Google Shape;1051;p6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52" name="Google Shape;1052;p6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195736" y="2132856"/>
            <a:ext cx="4248472" cy="449607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1053" name="Google Shape;1053;p6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55576" y="1286893"/>
            <a:ext cx="7488567" cy="62993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9" name="Google Shape;1059;p62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060" name="Google Shape;1060;p6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061" name="Google Shape;1061;p6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062" name="Google Shape;1062;p6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063" name="Google Shape;1063;p6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4" name="Google Shape;1064;p6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065" name="Google Shape;1065;p6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66" name="Google Shape;1066;p6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23528" y="1268760"/>
            <a:ext cx="8505697" cy="792088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id="1067" name="Google Shape;1067;p6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7544" y="2564904"/>
            <a:ext cx="3281386" cy="3509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8" name="Google Shape;1068;p6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067944" y="2564904"/>
            <a:ext cx="4895886" cy="19050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3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4" name="Google Shape;1074;p63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075" name="Google Shape;1075;p6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076" name="Google Shape;1076;p63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077" name="Google Shape;1077;p6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078" name="Google Shape;1078;p6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9" name="Google Shape;1079;p6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080" name="Google Shape;1080;p6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81" name="Google Shape;1081;p63"/>
          <p:cNvSpPr txBox="1"/>
          <p:nvPr/>
        </p:nvSpPr>
        <p:spPr>
          <a:xfrm>
            <a:off x="1692615" y="3159968"/>
            <a:ext cx="5557936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 – FORMATION</a:t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6" name="Google Shape;1086;p64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087" name="Google Shape;1087;p6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088" name="Google Shape;1088;p6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089" name="Google Shape;1089;p6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090" name="Google Shape;1090;p6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1" name="Google Shape;1091;p6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092" name="Google Shape;1092;p6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93" name="Google Shape;1093;p6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65820" y="1016753"/>
            <a:ext cx="7812360" cy="5838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8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9" name="Google Shape;1099;p65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100" name="Google Shape;1100;p6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101" name="Google Shape;1101;p6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102" name="Google Shape;1102;p6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103" name="Google Shape;1103;p6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4" name="Google Shape;1104;p6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105" name="Google Shape;1105;p65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06" name="Google Shape;1106;p65"/>
          <p:cNvSpPr txBox="1"/>
          <p:nvPr/>
        </p:nvSpPr>
        <p:spPr>
          <a:xfrm>
            <a:off x="395536" y="1207005"/>
            <a:ext cx="49685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4- Présentation formation</a:t>
            </a:r>
            <a:endParaRPr b="1" i="1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65"/>
          <p:cNvSpPr txBox="1"/>
          <p:nvPr/>
        </p:nvSpPr>
        <p:spPr>
          <a:xfrm>
            <a:off x="2699792" y="1668670"/>
            <a:ext cx="65527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POINT AVANCEMENT FORMATION</a:t>
            </a:r>
            <a:endParaRPr/>
          </a:p>
        </p:txBody>
      </p:sp>
      <p:pic>
        <p:nvPicPr>
          <p:cNvPr id="1108" name="Google Shape;1108;p6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95536" y="2248576"/>
            <a:ext cx="8424936" cy="3890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4" name="Google Shape;1114;p66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115" name="Google Shape;1115;p6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116" name="Google Shape;1116;p6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117" name="Google Shape;1117;p6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118" name="Google Shape;1118;p66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9" name="Google Shape;1119;p66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120" name="Google Shape;1120;p66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21" name="Google Shape;1121;p66"/>
          <p:cNvSpPr txBox="1"/>
          <p:nvPr/>
        </p:nvSpPr>
        <p:spPr>
          <a:xfrm>
            <a:off x="395536" y="1207005"/>
            <a:ext cx="49685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4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4- Présentation formation</a:t>
            </a:r>
            <a:endParaRPr b="1" i="1" sz="2400" u="sng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66"/>
          <p:cNvSpPr txBox="1"/>
          <p:nvPr/>
        </p:nvSpPr>
        <p:spPr>
          <a:xfrm>
            <a:off x="2879812" y="1691516"/>
            <a:ext cx="65527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Exemple de parcours de formation</a:t>
            </a:r>
            <a:endParaRPr/>
          </a:p>
        </p:txBody>
      </p:sp>
      <p:pic>
        <p:nvPicPr>
          <p:cNvPr id="1123" name="Google Shape;1123;p6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95536" y="2060848"/>
            <a:ext cx="8424936" cy="4330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9" name="Google Shape;1129;p67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130" name="Google Shape;1130;p6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131" name="Google Shape;1131;p6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132" name="Google Shape;1132;p6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133" name="Google Shape;1133;p6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4" name="Google Shape;1134;p6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135" name="Google Shape;1135;p6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36" name="Google Shape;1136;p67"/>
          <p:cNvSpPr txBox="1"/>
          <p:nvPr/>
        </p:nvSpPr>
        <p:spPr>
          <a:xfrm>
            <a:off x="1115616" y="3159968"/>
            <a:ext cx="691276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 – DEPLOIEMENT TECHNIQUE</a:t>
            </a:r>
            <a:endParaRPr b="1" i="1"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2" name="Google Shape;1142;p68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143" name="Google Shape;1143;p6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144" name="Google Shape;1144;p6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145" name="Google Shape;1145;p6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146" name="Google Shape;1146;p6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7" name="Google Shape;1147;p6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148" name="Google Shape;1148;p6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49" name="Google Shape;1149;p6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39552" y="1196752"/>
            <a:ext cx="8028316" cy="56392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4" name="Google Shape;1154;p69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1155" name="Google Shape;1155;p6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1156" name="Google Shape;1156;p6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1157" name="Google Shape;1157;p6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1158" name="Google Shape;1158;p6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9" name="Google Shape;1159;p6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1160" name="Google Shape;1160;p6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61" name="Google Shape;1161;p69"/>
          <p:cNvSpPr txBox="1"/>
          <p:nvPr/>
        </p:nvSpPr>
        <p:spPr>
          <a:xfrm>
            <a:off x="1979712" y="3140968"/>
            <a:ext cx="5328592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32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MERCI DE VOTRE ATTENTION</a:t>
            </a:r>
            <a:endParaRPr b="1" sz="32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237" name="Google Shape;237;p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238" name="Google Shape;238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239" name="Google Shape;239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240" name="Google Shape;240;p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242" name="Google Shape;242;p7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3" name="Google Shape;243;p7"/>
          <p:cNvSpPr txBox="1"/>
          <p:nvPr/>
        </p:nvSpPr>
        <p:spPr>
          <a:xfrm>
            <a:off x="1822376" y="3140968"/>
            <a:ext cx="5989984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2- PARAMETRAGE</a:t>
            </a:r>
            <a:endParaRPr b="1" i="1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 txBox="1"/>
          <p:nvPr/>
        </p:nvSpPr>
        <p:spPr>
          <a:xfrm>
            <a:off x="510782" y="1573588"/>
            <a:ext cx="8208912" cy="3943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Zoom sur les paramétrages doctrinaux</a:t>
            </a:r>
            <a:endParaRPr/>
          </a:p>
          <a:p>
            <a:pPr indent="-257175" lvl="0" marL="257175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Présentation des orientations prises « à date »</a:t>
            </a:r>
            <a:endParaRPr/>
          </a:p>
          <a:p>
            <a:pPr indent="-257175" lvl="1" marL="8143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Version NexSIS disponible à ce jour non stabilisée</a:t>
            </a:r>
            <a:endParaRPr/>
          </a:p>
          <a:p>
            <a:pPr indent="-257175" lvl="2" marL="1114425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1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Découverte de fonctionnalités</a:t>
            </a:r>
            <a:endParaRPr/>
          </a:p>
          <a:p>
            <a:pPr indent="-257175" lvl="2" marL="1114425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1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Découverte comportement du moteur / réseau routier</a:t>
            </a: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/>
          </a:p>
          <a:p>
            <a:pPr indent="-257175" lvl="1" marL="8143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Outils de paramétrage non finalisés</a:t>
            </a:r>
            <a:endParaRPr/>
          </a:p>
          <a:p>
            <a:pPr indent="-257175" lvl="1" marL="8143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Moteur de règle (célérité / couverture opérationnelle)</a:t>
            </a:r>
            <a:endParaRPr/>
          </a:p>
          <a:p>
            <a:pPr indent="-257175" lvl="0" marL="257175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b="1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venir CATSIS  </a:t>
            </a:r>
            <a:r>
              <a:rPr b="0" i="0" lang="fr-FR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(21 juin après midi ?)</a:t>
            </a:r>
            <a:endParaRPr/>
          </a:p>
          <a:p>
            <a:pPr indent="-257175" lvl="1" marL="8143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Version disponible stabilisée</a:t>
            </a:r>
            <a:endParaRPr/>
          </a:p>
          <a:p>
            <a:pPr indent="-257175" lvl="1" marL="8143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Mises en situations réelles (MER) lors d’une « tranche de vie »</a:t>
            </a:r>
            <a:endParaRPr/>
          </a:p>
          <a:p>
            <a:pPr indent="-257175" lvl="1" marL="814388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Présentation brique CRSS </a:t>
            </a:r>
            <a:endParaRPr/>
          </a:p>
        </p:txBody>
      </p:sp>
      <p:sp>
        <p:nvSpPr>
          <p:cNvPr id="250" name="Google Shape;250;p8"/>
          <p:cNvSpPr/>
          <p:nvPr/>
        </p:nvSpPr>
        <p:spPr>
          <a:xfrm>
            <a:off x="1149248" y="5829285"/>
            <a:ext cx="6931979" cy="48003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Travail conséquent PARAMETRAGE / GDOC / GF</a:t>
            </a:r>
            <a:endParaRPr/>
          </a:p>
        </p:txBody>
      </p:sp>
      <p:grpSp>
        <p:nvGrpSpPr>
          <p:cNvPr id="251" name="Google Shape;251;p8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252" name="Google Shape;252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253" name="Google Shape;253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254" name="Google Shape;254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255" name="Google Shape;255;p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6" name="Google Shape;256;p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257" name="Google Shape;257;p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3" name="Google Shape;263;p9"/>
          <p:cNvGrpSpPr/>
          <p:nvPr/>
        </p:nvGrpSpPr>
        <p:grpSpPr>
          <a:xfrm>
            <a:off x="0" y="-1"/>
            <a:ext cx="9144000" cy="1098124"/>
            <a:chOff x="0" y="-1"/>
            <a:chExt cx="9144000" cy="1098124"/>
          </a:xfrm>
        </p:grpSpPr>
        <p:pic>
          <p:nvPicPr>
            <p:cNvPr descr="index2.jpg" id="264" name="Google Shape;264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32040" y="1"/>
              <a:ext cx="1944216" cy="10887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.jpg" id="265" name="Google Shape;265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67744" y="0"/>
              <a:ext cx="1656184" cy="10981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mages2.jpg" id="266" name="Google Shape;266;p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71600" y="-1"/>
              <a:ext cx="1442031" cy="1052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1532035777962.jpg" id="267" name="Google Shape;267;p9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0" y="0"/>
              <a:ext cx="1052736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9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804248" y="0"/>
              <a:ext cx="2339752" cy="10527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index6.jpg" id="269" name="Google Shape;269;p9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35896" y="0"/>
              <a:ext cx="2088232" cy="10980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0" name="Google Shape;270;p9"/>
          <p:cNvGrpSpPr/>
          <p:nvPr/>
        </p:nvGrpSpPr>
        <p:grpSpPr>
          <a:xfrm>
            <a:off x="1547664" y="1846205"/>
            <a:ext cx="6096000" cy="4061236"/>
            <a:chOff x="0" y="1381"/>
            <a:chExt cx="6096000" cy="4061236"/>
          </a:xfrm>
        </p:grpSpPr>
        <p:sp>
          <p:nvSpPr>
            <p:cNvPr id="271" name="Google Shape;271;p9"/>
            <p:cNvSpPr/>
            <p:nvPr/>
          </p:nvSpPr>
          <p:spPr>
            <a:xfrm>
              <a:off x="0" y="3333360"/>
              <a:ext cx="6096000" cy="729257"/>
            </a:xfrm>
            <a:prstGeom prst="rect">
              <a:avLst/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9"/>
            <p:cNvSpPr txBox="1"/>
            <p:nvPr/>
          </p:nvSpPr>
          <p:spPr>
            <a:xfrm>
              <a:off x="0" y="3333360"/>
              <a:ext cx="6096000" cy="3937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9125" lIns="199125" spcFirstLastPara="1" rIns="199125" wrap="square" tIns="199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INSTANCIATION</a:t>
              </a:r>
              <a:endParaRPr b="1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9"/>
            <p:cNvSpPr/>
            <p:nvPr/>
          </p:nvSpPr>
          <p:spPr>
            <a:xfrm>
              <a:off x="0" y="3712574"/>
              <a:ext cx="6096000" cy="335458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9525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9"/>
            <p:cNvSpPr txBox="1"/>
            <p:nvPr/>
          </p:nvSpPr>
          <p:spPr>
            <a:xfrm>
              <a:off x="0" y="3712574"/>
              <a:ext cx="6096000" cy="3354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135125" spcFirstLastPara="1" rIns="135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fr-FR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Composition des engins</a:t>
              </a:r>
              <a:endParaRPr b="0" i="1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9"/>
            <p:cNvSpPr/>
            <p:nvPr/>
          </p:nvSpPr>
          <p:spPr>
            <a:xfrm rot="10800000">
              <a:off x="0" y="2222700"/>
              <a:ext cx="6096000" cy="1121598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9"/>
            <p:cNvSpPr txBox="1"/>
            <p:nvPr/>
          </p:nvSpPr>
          <p:spPr>
            <a:xfrm>
              <a:off x="0" y="2222700"/>
              <a:ext cx="6096000" cy="393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9125" lIns="199125" spcFirstLastPara="1" rIns="199125" wrap="square" tIns="199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MISSIONS</a:t>
              </a:r>
              <a:endParaRPr b="1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9"/>
            <p:cNvSpPr/>
            <p:nvPr/>
          </p:nvSpPr>
          <p:spPr>
            <a:xfrm>
              <a:off x="0" y="2616381"/>
              <a:ext cx="6096000" cy="335357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9525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9"/>
            <p:cNvSpPr txBox="1"/>
            <p:nvPr/>
          </p:nvSpPr>
          <p:spPr>
            <a:xfrm>
              <a:off x="0" y="2616381"/>
              <a:ext cx="6096000" cy="33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135125" spcFirstLastPara="1" rIns="135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fr-FR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Dans quel ordre le moteur recherche les missions ?</a:t>
              </a:r>
              <a:endParaRPr b="0" i="1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9"/>
            <p:cNvSpPr/>
            <p:nvPr/>
          </p:nvSpPr>
          <p:spPr>
            <a:xfrm rot="10800000">
              <a:off x="0" y="1112041"/>
              <a:ext cx="6096000" cy="1121598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9"/>
            <p:cNvSpPr txBox="1"/>
            <p:nvPr/>
          </p:nvSpPr>
          <p:spPr>
            <a:xfrm>
              <a:off x="0" y="1112041"/>
              <a:ext cx="6096000" cy="393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9125" lIns="199125" spcFirstLastPara="1" rIns="199125" wrap="square" tIns="199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REGLES</a:t>
              </a:r>
              <a:endParaRPr b="1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9"/>
            <p:cNvSpPr/>
            <p:nvPr/>
          </p:nvSpPr>
          <p:spPr>
            <a:xfrm>
              <a:off x="0" y="1505722"/>
              <a:ext cx="6096000" cy="335357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9525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9"/>
            <p:cNvSpPr txBox="1"/>
            <p:nvPr/>
          </p:nvSpPr>
          <p:spPr>
            <a:xfrm>
              <a:off x="0" y="1505722"/>
              <a:ext cx="6096000" cy="33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135125" spcFirstLastPara="1" rIns="135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fr-FR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Plans de réponses opérationnelles</a:t>
              </a:r>
              <a:endParaRPr b="0" i="1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9"/>
            <p:cNvSpPr/>
            <p:nvPr/>
          </p:nvSpPr>
          <p:spPr>
            <a:xfrm rot="10800000">
              <a:off x="0" y="1381"/>
              <a:ext cx="6096000" cy="1121598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gradFill>
              <a:gsLst>
                <a:gs pos="0">
                  <a:srgbClr val="2D5C97"/>
                </a:gs>
                <a:gs pos="80000">
                  <a:srgbClr val="3C7AC5"/>
                </a:gs>
                <a:gs pos="100000">
                  <a:srgbClr val="397BC9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9"/>
            <p:cNvSpPr txBox="1"/>
            <p:nvPr/>
          </p:nvSpPr>
          <p:spPr>
            <a:xfrm>
              <a:off x="0" y="1381"/>
              <a:ext cx="6096000" cy="3936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9125" lIns="199125" spcFirstLastPara="1" rIns="199125" wrap="square" tIns="199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FR" sz="2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RSR / CISU</a:t>
              </a:r>
              <a:endParaRPr b="1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9"/>
            <p:cNvSpPr/>
            <p:nvPr/>
          </p:nvSpPr>
          <p:spPr>
            <a:xfrm>
              <a:off x="0" y="395062"/>
              <a:ext cx="3047999" cy="335357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9525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9"/>
            <p:cNvSpPr txBox="1"/>
            <p:nvPr/>
          </p:nvSpPr>
          <p:spPr>
            <a:xfrm>
              <a:off x="0" y="395062"/>
              <a:ext cx="3047999" cy="33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135125" spcFirstLastPara="1" rIns="135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fr-FR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Missions des SP</a:t>
              </a:r>
              <a:endParaRPr b="0" i="1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9"/>
            <p:cNvSpPr/>
            <p:nvPr/>
          </p:nvSpPr>
          <p:spPr>
            <a:xfrm>
              <a:off x="3048000" y="395062"/>
              <a:ext cx="3047999" cy="335357"/>
            </a:xfrm>
            <a:prstGeom prst="rect">
              <a:avLst/>
            </a:prstGeom>
            <a:solidFill>
              <a:srgbClr val="CFD7E7">
                <a:alpha val="89803"/>
              </a:srgbClr>
            </a:solidFill>
            <a:ln cap="flat" cmpd="sng" w="9525">
              <a:solidFill>
                <a:srgbClr val="CFD7E7">
                  <a:alpha val="89803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9"/>
            <p:cNvSpPr txBox="1"/>
            <p:nvPr/>
          </p:nvSpPr>
          <p:spPr>
            <a:xfrm>
              <a:off x="3048000" y="395062"/>
              <a:ext cx="3047999" cy="33535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4125" lIns="135125" spcFirstLastPara="1" rIns="135125" wrap="square" tIns="241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1" lang="fr-FR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Information des partenaires</a:t>
              </a:r>
              <a:endParaRPr b="0" i="1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2017-06-13T20:06:05Z</dcterms:created>
  <dc:creator>Astrid &amp; Ju</dc:creator>
</cp:coreProperties>
</file>