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8" r:id="rId3"/>
    <p:sldId id="279" r:id="rId4"/>
    <p:sldId id="278" r:id="rId5"/>
    <p:sldId id="280" r:id="rId6"/>
  </p:sldIdLst>
  <p:sldSz cx="12192000" cy="6858000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A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CEE65A-E054-40C6-9363-07550207DEEA}" type="datetimeFigureOut">
              <a:rPr lang="fr-FR" smtClean="0"/>
              <a:t>11/12/2024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77F5AD-DB04-4347-A5EB-4CD5778A1A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8761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B2B09983-C590-163D-E4A8-64EFE0FC6F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786FDC01-9C96-8946-B9EE-DEE780C3CE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altLang="fr-FR"/>
              <a:t>	- Peut être géolocalisé si le terminal est équipé de GPS</a:t>
            </a:r>
          </a:p>
          <a:p>
            <a:r>
              <a:rPr lang="fr-FR" altLang="fr-FR"/>
              <a:t>	- Enregistrement de la Com. de détresse</a:t>
            </a:r>
          </a:p>
          <a:p>
            <a:r>
              <a:rPr lang="fr-FR" altLang="fr-FR"/>
              <a:t>	- Tracabilité et enregistrement de la voix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2AD4F449-9F69-F5A6-3BEB-52FF87A3BC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106548DA-4D7E-4AA1-19FF-DC59A94C9B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altLang="fr-FR"/>
              <a:t>	- Pas de traçabilité</a:t>
            </a:r>
          </a:p>
          <a:p>
            <a:r>
              <a:rPr lang="fr-FR" altLang="fr-FR"/>
              <a:t>	- Pas d’enregistrement de la com de détresse</a:t>
            </a:r>
          </a:p>
          <a:p>
            <a:r>
              <a:rPr lang="fr-FR" altLang="fr-FR"/>
              <a:t>	- Pas de géolocalisation</a:t>
            </a:r>
          </a:p>
          <a:p>
            <a:r>
              <a:rPr lang="fr-FR" altLang="fr-FR"/>
              <a:t>	- Porté de la com de détresse radioélectrique comme en mode DIR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66AD34-1807-1884-DED8-2DFD09F07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9BC4C5B-DFD0-0680-D41D-1B807C9CDE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1BB607-E769-3506-06C9-E95C0D38A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34C86-94B2-4B37-AF5B-19D8F0B44C35}" type="datetimeFigureOut">
              <a:rPr lang="fr-FR" smtClean="0"/>
              <a:t>11/12/2024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01EB3F-9C75-2017-B5C1-33145D856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C27342-58B0-2268-FCEE-93164E1A7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1F59-06E6-4190-B26F-2106B65301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352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BC3104-EF2E-8D1A-799B-0E7768EE9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A28367A-748F-AA2A-BF6B-3ED1C8C178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FCDF9C-30C5-AF14-11F6-C55CF0AFC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34C86-94B2-4B37-AF5B-19D8F0B44C35}" type="datetimeFigureOut">
              <a:rPr lang="fr-FR" smtClean="0"/>
              <a:t>11/12/2024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D0F695-966B-0F5C-5476-F2FD17F84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B7A8F73-FB12-29BE-D0BC-0DFF46897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1F59-06E6-4190-B26F-2106B65301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338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6AE00D2-9552-CC2B-E4B2-6A721BF06A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CD32057-2594-A4CA-4663-A7086700E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31E083-69C9-620A-BBD3-FB45809E7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34C86-94B2-4B37-AF5B-19D8F0B44C35}" type="datetimeFigureOut">
              <a:rPr lang="fr-FR" smtClean="0"/>
              <a:t>11/12/2024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10F97FE-3695-4F5B-460C-7405127AF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8CD697-E237-387B-744C-E814D4BF2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1F59-06E6-4190-B26F-2106B65301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4819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05586E-A7BC-4868-8279-239818DB0DC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7921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5E8307-659C-4542-BA14-C75B61BA888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7448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2F7DE7-0993-4E55-B147-AD5F91BA0449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558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8FBE88-F8B3-4FB4-A657-91C67746921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0045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C3724D-683B-40C3-9DC0-4102C299001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510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5B1F4-358B-48DF-BF20-CD5B8E4F77F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0338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51B55F-8A7E-4058-8FB7-B49FAFEBA18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57197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C98CCA-3E05-4EC2-909A-6E7F415CDE5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3523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E0A259-4B1F-A85D-FD4B-B5693E35C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36F8E4-4D2E-B7D1-0385-E13D2C4BA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1643D95-A6BE-812A-7936-CEDA9711B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34C86-94B2-4B37-AF5B-19D8F0B44C35}" type="datetimeFigureOut">
              <a:rPr lang="fr-FR" smtClean="0"/>
              <a:t>11/12/2024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18973C-4D34-E52A-42C7-01D160E72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69DE00-A535-D4AD-B413-5FCB67C94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1F59-06E6-4190-B26F-2106B65301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89398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0FEBC-1719-4943-A4B3-28FE9582B8B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3618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4D7F71-4A5A-4066-9AFC-96F3D7059A4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05739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592EC2-6C5B-4756-B1D7-AB0F6703981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9186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94CD08-EFF8-5D7E-3570-C60771DCE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BE990FC-46D6-05F4-A47A-2F2B77BBF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EB78E9-0BFA-EE69-EB6A-9395144CB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34C86-94B2-4B37-AF5B-19D8F0B44C35}" type="datetimeFigureOut">
              <a:rPr lang="fr-FR" smtClean="0"/>
              <a:t>11/12/2024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3C512-A238-5A46-2CF3-E61D4897B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EEA992C-2B60-CB3D-E4D2-13EEF4BAC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1F59-06E6-4190-B26F-2106B65301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4412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5D7127-6773-0DF5-F0B2-4B2B1800B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338441-3ACB-C1E6-762C-9C8B7636AA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875F4B8-33C0-F003-4FC6-AC921F63A1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A5DA273-8E70-7AAB-1E17-679A33205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34C86-94B2-4B37-AF5B-19D8F0B44C35}" type="datetimeFigureOut">
              <a:rPr lang="fr-FR" smtClean="0"/>
              <a:t>11/12/2024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73BCD5F-2DD5-5D8A-9F73-A7DBD939B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A83D2AF-38D4-5C2E-6172-CDE4E630F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1F59-06E6-4190-B26F-2106B65301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3762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06D02D-C86F-EE21-DEF9-75E8B2E9A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A363F1-F66E-CA20-E4BE-CE3AEA581E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508A50B-B7AF-DDE2-A082-ECCB1DEDD5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871305D-0C28-05AE-22C8-9F78B2BF2D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CA703AE-E725-DFDD-6221-ED571FC04B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67ED22-44D5-50E3-7C63-0F7886C3D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34C86-94B2-4B37-AF5B-19D8F0B44C35}" type="datetimeFigureOut">
              <a:rPr lang="fr-FR" smtClean="0"/>
              <a:t>11/12/2024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EEDA553-9B0D-A4A1-99BB-C0BBB56C7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ACCBC07-D687-93EE-7510-D429EF0AC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1F59-06E6-4190-B26F-2106B65301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000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A1FD16-98AA-D891-418B-7C09FC6E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4F57771-19D1-BBBB-D31F-B974A87B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34C86-94B2-4B37-AF5B-19D8F0B44C35}" type="datetimeFigureOut">
              <a:rPr lang="fr-FR" smtClean="0"/>
              <a:t>11/12/2024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8426A6-9C89-72BA-350B-54387A29B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898559-DD6D-2044-0225-F639E1C2D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1F59-06E6-4190-B26F-2106B65301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4790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4372790-A15E-1CE0-2876-619781C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34C86-94B2-4B37-AF5B-19D8F0B44C35}" type="datetimeFigureOut">
              <a:rPr lang="fr-FR" smtClean="0"/>
              <a:t>11/12/2024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A7E58AE-CE89-E4A7-1DD2-96A44F448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2D74C7-5C84-C0B2-7A4B-504E67901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1F59-06E6-4190-B26F-2106B65301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9169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16168C-68C5-C3D7-0003-772FE0E63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6484AD-143A-BBE6-C59B-8B8A0F40A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3904920-28B8-195E-5818-B5B3FA3CEF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4F8C233-CE39-3702-3827-3A3615627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34C86-94B2-4B37-AF5B-19D8F0B44C35}" type="datetimeFigureOut">
              <a:rPr lang="fr-FR" smtClean="0"/>
              <a:t>11/12/2024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504A6-CD59-2944-8FD0-F736EBBBA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C919706-5184-CEB5-38D3-342C83FAC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1F59-06E6-4190-B26F-2106B65301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4825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953433-9CE5-3756-4355-39BEED850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51608B8-8ABF-1FC0-A2CD-A453FA99A4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226E5B-92A1-7443-6B80-473942C2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6A7D0A9-6AAF-582C-29B9-CD04F3D99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34C86-94B2-4B37-AF5B-19D8F0B44C35}" type="datetimeFigureOut">
              <a:rPr lang="fr-FR" smtClean="0"/>
              <a:t>11/12/2024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A32B277-FBB7-7E16-B2D7-45F027AEA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2ED8F0-EA40-5A34-640C-E049EADDC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01F59-06E6-4190-B26F-2106B65301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34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3E8A894-8C45-3D3C-3116-AC2C284D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58856CB-7CDD-4A28-BA59-B4D41C8F5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36CECA-2EDD-E82A-A0B9-CEF7F8834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34C86-94B2-4B37-AF5B-19D8F0B44C35}" type="datetimeFigureOut">
              <a:rPr lang="fr-FR" smtClean="0"/>
              <a:t>11/12/2024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F329A4-CBF8-75B5-057D-9B2E8D03C8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CDB785-49FC-90F6-DAB6-BAF0D71FC4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01F59-06E6-4190-B26F-2106B65301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558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fr-FR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r-FR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1C6A287-DCE0-43A3-B298-E740AB46E6C4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11988800" y="0"/>
            <a:ext cx="203200" cy="6858000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fr-FR" sz="2400">
              <a:latin typeface="Times New Roman" pitchFamily="18" charset="0"/>
            </a:endParaRPr>
          </a:p>
        </p:txBody>
      </p:sp>
      <p:pic>
        <p:nvPicPr>
          <p:cNvPr id="67593" name="Picture 9" descr="LogoGris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2813051" cy="65230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2086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wmf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wm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0.jpe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Flam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"/>
            <a:ext cx="1957388" cy="6894513"/>
          </a:xfrm>
          <a:prstGeom prst="rect">
            <a:avLst/>
          </a:prstGeom>
          <a:noFill/>
        </p:spPr>
      </p:pic>
      <p:pic>
        <p:nvPicPr>
          <p:cNvPr id="72707" name="Picture 3" descr="Logorou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1901" y="1484313"/>
            <a:ext cx="2041525" cy="3676650"/>
          </a:xfrm>
          <a:prstGeom prst="rect">
            <a:avLst/>
          </a:prstGeom>
          <a:noFill/>
        </p:spPr>
      </p:pic>
      <p:sp>
        <p:nvSpPr>
          <p:cNvPr id="72708" name="Text Box 4"/>
          <p:cNvSpPr txBox="1">
            <a:spLocks noChangeArrowheads="1"/>
          </p:cNvSpPr>
          <p:nvPr/>
        </p:nvSpPr>
        <p:spPr bwMode="auto">
          <a:xfrm rot="-5400000">
            <a:off x="254794" y="3283744"/>
            <a:ext cx="6172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Service Départemental d'Incendie et de Secours du Calvados</a:t>
            </a: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10488614" y="0"/>
            <a:ext cx="179387" cy="6858000"/>
          </a:xfrm>
          <a:prstGeom prst="rect">
            <a:avLst/>
          </a:prstGeom>
          <a:solidFill>
            <a:srgbClr val="FD3811"/>
          </a:solidFill>
          <a:ln w="9525">
            <a:solidFill>
              <a:srgbClr val="FD381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727848" y="611396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Memento paramétrage de la détresse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SDIS 14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A24D5BA-4C91-148D-3E41-17ACF3B626E6}"/>
              </a:ext>
            </a:extLst>
          </p:cNvPr>
          <p:cNvSpPr txBox="1"/>
          <p:nvPr/>
        </p:nvSpPr>
        <p:spPr>
          <a:xfrm>
            <a:off x="7332663" y="5934670"/>
            <a:ext cx="3254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dirty="0"/>
              <a:t>Service OPS et Service SIC</a:t>
            </a:r>
          </a:p>
          <a:p>
            <a:r>
              <a:rPr lang="fr-FR" dirty="0"/>
              <a:t>Version du 21/06/2022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Freeform 4">
            <a:extLst>
              <a:ext uri="{FF2B5EF4-FFF2-40B4-BE49-F238E27FC236}">
                <a16:creationId xmlns:a16="http://schemas.microsoft.com/office/drawing/2014/main" id="{3FC811EA-AEC9-5557-3241-41C5D5390C78}"/>
              </a:ext>
            </a:extLst>
          </p:cNvPr>
          <p:cNvSpPr>
            <a:spLocks/>
          </p:cNvSpPr>
          <p:nvPr/>
        </p:nvSpPr>
        <p:spPr bwMode="auto">
          <a:xfrm>
            <a:off x="2702720" y="3776664"/>
            <a:ext cx="3363769" cy="2020887"/>
          </a:xfrm>
          <a:custGeom>
            <a:avLst/>
            <a:gdLst>
              <a:gd name="T0" fmla="*/ 385 w 1316"/>
              <a:gd name="T1" fmla="*/ 1278 h 1301"/>
              <a:gd name="T2" fmla="*/ 23 w 1316"/>
              <a:gd name="T3" fmla="*/ 1006 h 1301"/>
              <a:gd name="T4" fmla="*/ 249 w 1316"/>
              <a:gd name="T5" fmla="*/ 416 h 1301"/>
              <a:gd name="T6" fmla="*/ 930 w 1316"/>
              <a:gd name="T7" fmla="*/ 53 h 1301"/>
              <a:gd name="T8" fmla="*/ 1293 w 1316"/>
              <a:gd name="T9" fmla="*/ 734 h 1301"/>
              <a:gd name="T10" fmla="*/ 1066 w 1316"/>
              <a:gd name="T11" fmla="*/ 1142 h 1301"/>
              <a:gd name="T12" fmla="*/ 385 w 1316"/>
              <a:gd name="T13" fmla="*/ 1278 h 1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16" h="1301">
                <a:moveTo>
                  <a:pt x="385" y="1278"/>
                </a:moveTo>
                <a:cubicBezTo>
                  <a:pt x="211" y="1255"/>
                  <a:pt x="46" y="1150"/>
                  <a:pt x="23" y="1006"/>
                </a:cubicBezTo>
                <a:cubicBezTo>
                  <a:pt x="0" y="862"/>
                  <a:pt x="98" y="575"/>
                  <a:pt x="249" y="416"/>
                </a:cubicBezTo>
                <a:cubicBezTo>
                  <a:pt x="400" y="257"/>
                  <a:pt x="756" y="0"/>
                  <a:pt x="930" y="53"/>
                </a:cubicBezTo>
                <a:cubicBezTo>
                  <a:pt x="1104" y="106"/>
                  <a:pt x="1270" y="553"/>
                  <a:pt x="1293" y="734"/>
                </a:cubicBezTo>
                <a:cubicBezTo>
                  <a:pt x="1316" y="915"/>
                  <a:pt x="1217" y="1051"/>
                  <a:pt x="1066" y="1142"/>
                </a:cubicBezTo>
                <a:cubicBezTo>
                  <a:pt x="915" y="1233"/>
                  <a:pt x="559" y="1301"/>
                  <a:pt x="385" y="1278"/>
                </a:cubicBezTo>
                <a:close/>
              </a:path>
            </a:pathLst>
          </a:custGeom>
          <a:solidFill>
            <a:srgbClr val="FDA1B0"/>
          </a:solidFill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4821" name="Rectangle 5">
            <a:extLst>
              <a:ext uri="{FF2B5EF4-FFF2-40B4-BE49-F238E27FC236}">
                <a16:creationId xmlns:a16="http://schemas.microsoft.com/office/drawing/2014/main" id="{BE7E8C15-41A9-663E-EF63-D93F7C3BA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2845" y="6248400"/>
            <a:ext cx="2149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22" name="Rectangle 6">
            <a:extLst>
              <a:ext uri="{FF2B5EF4-FFF2-40B4-BE49-F238E27FC236}">
                <a16:creationId xmlns:a16="http://schemas.microsoft.com/office/drawing/2014/main" id="{0493E3D1-48B9-92D4-F40F-76272F35F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3982" y="6248400"/>
            <a:ext cx="3268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823" name="Group 7">
            <a:extLst>
              <a:ext uri="{FF2B5EF4-FFF2-40B4-BE49-F238E27FC236}">
                <a16:creationId xmlns:a16="http://schemas.microsoft.com/office/drawing/2014/main" id="{086203E5-7BF4-2EED-DDFE-C95E3B673F42}"/>
              </a:ext>
            </a:extLst>
          </p:cNvPr>
          <p:cNvGrpSpPr>
            <a:grpSpLocks/>
          </p:cNvGrpSpPr>
          <p:nvPr/>
        </p:nvGrpSpPr>
        <p:grpSpPr bwMode="auto">
          <a:xfrm>
            <a:off x="7276306" y="2568575"/>
            <a:ext cx="579438" cy="717550"/>
            <a:chOff x="3566" y="1618"/>
            <a:chExt cx="337" cy="452"/>
          </a:xfrm>
        </p:grpSpPr>
        <p:sp>
          <p:nvSpPr>
            <p:cNvPr id="34824" name="AutoShape 8">
              <a:extLst>
                <a:ext uri="{FF2B5EF4-FFF2-40B4-BE49-F238E27FC236}">
                  <a16:creationId xmlns:a16="http://schemas.microsoft.com/office/drawing/2014/main" id="{78BD8E8A-CD44-E265-457B-4E56F1B806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6" y="1618"/>
              <a:ext cx="337" cy="452"/>
            </a:xfrm>
            <a:prstGeom prst="cube">
              <a:avLst>
                <a:gd name="adj" fmla="val 16208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25" name="Rectangle 9">
              <a:extLst>
                <a:ext uri="{FF2B5EF4-FFF2-40B4-BE49-F238E27FC236}">
                  <a16:creationId xmlns:a16="http://schemas.microsoft.com/office/drawing/2014/main" id="{67C7D928-BB39-526A-A675-1B10547C84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6" y="1677"/>
              <a:ext cx="243" cy="377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26" name="Rectangle 10">
              <a:extLst>
                <a:ext uri="{FF2B5EF4-FFF2-40B4-BE49-F238E27FC236}">
                  <a16:creationId xmlns:a16="http://schemas.microsoft.com/office/drawing/2014/main" id="{2EB316D4-0B80-13F8-0CC2-28530D998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6" y="1677"/>
              <a:ext cx="243" cy="27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27" name="Rectangle 11">
              <a:extLst>
                <a:ext uri="{FF2B5EF4-FFF2-40B4-BE49-F238E27FC236}">
                  <a16:creationId xmlns:a16="http://schemas.microsoft.com/office/drawing/2014/main" id="{55D35415-D5F9-5839-4929-73E9773C7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6" y="1712"/>
              <a:ext cx="243" cy="2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28" name="Rectangle 12">
              <a:extLst>
                <a:ext uri="{FF2B5EF4-FFF2-40B4-BE49-F238E27FC236}">
                  <a16:creationId xmlns:a16="http://schemas.microsoft.com/office/drawing/2014/main" id="{DA72EBC2-F967-8C28-20FD-B94AE50F4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6" y="1823"/>
              <a:ext cx="243" cy="27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29" name="Rectangle 13">
              <a:extLst>
                <a:ext uri="{FF2B5EF4-FFF2-40B4-BE49-F238E27FC236}">
                  <a16:creationId xmlns:a16="http://schemas.microsoft.com/office/drawing/2014/main" id="{77D1A15F-4871-FCC2-E61F-2CF02A53A3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6" y="1935"/>
              <a:ext cx="243" cy="2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30" name="Line 14">
              <a:extLst>
                <a:ext uri="{FF2B5EF4-FFF2-40B4-BE49-F238E27FC236}">
                  <a16:creationId xmlns:a16="http://schemas.microsoft.com/office/drawing/2014/main" id="{0414FDA3-30FC-714A-A4BB-EB19B59D84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4" y="1673"/>
              <a:ext cx="0" cy="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31" name="AutoShape 15">
              <a:extLst>
                <a:ext uri="{FF2B5EF4-FFF2-40B4-BE49-F238E27FC236}">
                  <a16:creationId xmlns:a16="http://schemas.microsoft.com/office/drawing/2014/main" id="{16AFFCB4-E07B-127B-9428-8A9EB00120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1" y="1720"/>
              <a:ext cx="27" cy="18"/>
            </a:xfrm>
            <a:prstGeom prst="octagon">
              <a:avLst>
                <a:gd name="adj" fmla="val 29282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32" name="AutoShape 16">
              <a:extLst>
                <a:ext uri="{FF2B5EF4-FFF2-40B4-BE49-F238E27FC236}">
                  <a16:creationId xmlns:a16="http://schemas.microsoft.com/office/drawing/2014/main" id="{8E7EF280-50AA-F577-03D2-A07217DFA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1" y="1720"/>
              <a:ext cx="26" cy="18"/>
            </a:xfrm>
            <a:prstGeom prst="octagon">
              <a:avLst>
                <a:gd name="adj" fmla="val 29282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33" name="AutoShape 17">
              <a:extLst>
                <a:ext uri="{FF2B5EF4-FFF2-40B4-BE49-F238E27FC236}">
                  <a16:creationId xmlns:a16="http://schemas.microsoft.com/office/drawing/2014/main" id="{2A045468-E174-52AF-D536-16A129F529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1" y="1831"/>
              <a:ext cx="27" cy="19"/>
            </a:xfrm>
            <a:prstGeom prst="octagon">
              <a:avLst>
                <a:gd name="adj" fmla="val 29282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34" name="AutoShape 18">
              <a:extLst>
                <a:ext uri="{FF2B5EF4-FFF2-40B4-BE49-F238E27FC236}">
                  <a16:creationId xmlns:a16="http://schemas.microsoft.com/office/drawing/2014/main" id="{3F8DD5EB-FAA0-E109-20B4-62CBDA0758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1" y="1831"/>
              <a:ext cx="26" cy="19"/>
            </a:xfrm>
            <a:prstGeom prst="octagon">
              <a:avLst>
                <a:gd name="adj" fmla="val 29282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35" name="AutoShape 19">
              <a:extLst>
                <a:ext uri="{FF2B5EF4-FFF2-40B4-BE49-F238E27FC236}">
                  <a16:creationId xmlns:a16="http://schemas.microsoft.com/office/drawing/2014/main" id="{A29751DB-0986-56A9-92AC-081A2CDC9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1831"/>
              <a:ext cx="25" cy="19"/>
            </a:xfrm>
            <a:prstGeom prst="octagon">
              <a:avLst>
                <a:gd name="adj" fmla="val 29282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36" name="AutoShape 20">
              <a:extLst>
                <a:ext uri="{FF2B5EF4-FFF2-40B4-BE49-F238E27FC236}">
                  <a16:creationId xmlns:a16="http://schemas.microsoft.com/office/drawing/2014/main" id="{02AC5F9D-8A3F-C66E-D20F-91F4FFDD39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1" y="1944"/>
              <a:ext cx="27" cy="17"/>
            </a:xfrm>
            <a:prstGeom prst="octagon">
              <a:avLst>
                <a:gd name="adj" fmla="val 29282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37" name="AutoShape 21">
              <a:extLst>
                <a:ext uri="{FF2B5EF4-FFF2-40B4-BE49-F238E27FC236}">
                  <a16:creationId xmlns:a16="http://schemas.microsoft.com/office/drawing/2014/main" id="{59304870-FD34-95B6-A135-F0269E92D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1" y="1944"/>
              <a:ext cx="26" cy="17"/>
            </a:xfrm>
            <a:prstGeom prst="octagon">
              <a:avLst>
                <a:gd name="adj" fmla="val 29282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38" name="Line 22">
              <a:extLst>
                <a:ext uri="{FF2B5EF4-FFF2-40B4-BE49-F238E27FC236}">
                  <a16:creationId xmlns:a16="http://schemas.microsoft.com/office/drawing/2014/main" id="{523EA164-FC01-84FF-AC1F-1D63DD4371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7" y="1854"/>
              <a:ext cx="0" cy="7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39" name="Line 23">
              <a:extLst>
                <a:ext uri="{FF2B5EF4-FFF2-40B4-BE49-F238E27FC236}">
                  <a16:creationId xmlns:a16="http://schemas.microsoft.com/office/drawing/2014/main" id="{EDE4E9F7-2D1D-2644-FD11-3C869AC1F0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7" y="1896"/>
              <a:ext cx="8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40" name="Line 24">
              <a:extLst>
                <a:ext uri="{FF2B5EF4-FFF2-40B4-BE49-F238E27FC236}">
                  <a16:creationId xmlns:a16="http://schemas.microsoft.com/office/drawing/2014/main" id="{6F20A1EC-80A4-739E-58F4-646D3358D6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47" y="1742"/>
              <a:ext cx="0" cy="7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41" name="Line 25">
              <a:extLst>
                <a:ext uri="{FF2B5EF4-FFF2-40B4-BE49-F238E27FC236}">
                  <a16:creationId xmlns:a16="http://schemas.microsoft.com/office/drawing/2014/main" id="{9A462C44-4A85-4492-C0D3-8035C08F1B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7" y="1775"/>
              <a:ext cx="8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4842" name="Group 26">
              <a:extLst>
                <a:ext uri="{FF2B5EF4-FFF2-40B4-BE49-F238E27FC236}">
                  <a16:creationId xmlns:a16="http://schemas.microsoft.com/office/drawing/2014/main" id="{2B1786B0-BA83-182A-7A4B-BAD35DB72E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2" y="1754"/>
              <a:ext cx="43" cy="48"/>
              <a:chOff x="3682" y="1754"/>
              <a:chExt cx="43" cy="48"/>
            </a:xfrm>
          </p:grpSpPr>
          <p:sp>
            <p:nvSpPr>
              <p:cNvPr id="34843" name="Rectangle 27">
                <a:extLst>
                  <a:ext uri="{FF2B5EF4-FFF2-40B4-BE49-F238E27FC236}">
                    <a16:creationId xmlns:a16="http://schemas.microsoft.com/office/drawing/2014/main" id="{3A99BBE4-3B3B-AA24-D71B-CA847496DE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86" y="1761"/>
                <a:ext cx="35" cy="31"/>
              </a:xfrm>
              <a:prstGeom prst="rect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4844" name="Oval 28">
                <a:extLst>
                  <a:ext uri="{FF2B5EF4-FFF2-40B4-BE49-F238E27FC236}">
                    <a16:creationId xmlns:a16="http://schemas.microsoft.com/office/drawing/2014/main" id="{C63D2C97-B141-6708-D335-9AF19D2206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86" y="1754"/>
                <a:ext cx="35" cy="9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4845" name="Oval 29">
                <a:extLst>
                  <a:ext uri="{FF2B5EF4-FFF2-40B4-BE49-F238E27FC236}">
                    <a16:creationId xmlns:a16="http://schemas.microsoft.com/office/drawing/2014/main" id="{D42C0507-4A04-F1D1-23EE-4C36D0A424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82" y="1786"/>
                <a:ext cx="43" cy="16"/>
              </a:xfrm>
              <a:prstGeom prst="ellipse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34869" name="Group 53">
            <a:extLst>
              <a:ext uri="{FF2B5EF4-FFF2-40B4-BE49-F238E27FC236}">
                <a16:creationId xmlns:a16="http://schemas.microsoft.com/office/drawing/2014/main" id="{A9DDCA59-DB0B-73DC-3FB3-D9F792BD971F}"/>
              </a:ext>
            </a:extLst>
          </p:cNvPr>
          <p:cNvGrpSpPr>
            <a:grpSpLocks/>
          </p:cNvGrpSpPr>
          <p:nvPr/>
        </p:nvGrpSpPr>
        <p:grpSpPr bwMode="auto">
          <a:xfrm>
            <a:off x="4069556" y="3959226"/>
            <a:ext cx="298450" cy="798513"/>
            <a:chOff x="1702" y="2494"/>
            <a:chExt cx="173" cy="503"/>
          </a:xfrm>
        </p:grpSpPr>
        <p:sp>
          <p:nvSpPr>
            <p:cNvPr id="34870" name="Line 54">
              <a:extLst>
                <a:ext uri="{FF2B5EF4-FFF2-40B4-BE49-F238E27FC236}">
                  <a16:creationId xmlns:a16="http://schemas.microsoft.com/office/drawing/2014/main" id="{A973A3EE-689F-E1E8-AF1F-322A09E077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78" y="2604"/>
              <a:ext cx="11" cy="39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71" name="Line 55">
              <a:extLst>
                <a:ext uri="{FF2B5EF4-FFF2-40B4-BE49-F238E27FC236}">
                  <a16:creationId xmlns:a16="http://schemas.microsoft.com/office/drawing/2014/main" id="{59FFB2EF-CE2D-3463-352C-0BDADF91FB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1" y="2646"/>
              <a:ext cx="0" cy="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72" name="Line 56">
              <a:extLst>
                <a:ext uri="{FF2B5EF4-FFF2-40B4-BE49-F238E27FC236}">
                  <a16:creationId xmlns:a16="http://schemas.microsoft.com/office/drawing/2014/main" id="{D1817DC7-A878-49B6-EBC8-81529F01AF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8" y="2646"/>
              <a:ext cx="0" cy="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73" name="Line 57">
              <a:extLst>
                <a:ext uri="{FF2B5EF4-FFF2-40B4-BE49-F238E27FC236}">
                  <a16:creationId xmlns:a16="http://schemas.microsoft.com/office/drawing/2014/main" id="{B87838EF-26A7-6955-B731-35B2A46337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02" y="2666"/>
              <a:ext cx="59" cy="2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74" name="Line 58">
              <a:extLst>
                <a:ext uri="{FF2B5EF4-FFF2-40B4-BE49-F238E27FC236}">
                  <a16:creationId xmlns:a16="http://schemas.microsoft.com/office/drawing/2014/main" id="{3D330965-F0BF-4858-2E01-D80A94BF4D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8" y="2650"/>
              <a:ext cx="57" cy="3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75" name="Line 59">
              <a:extLst>
                <a:ext uri="{FF2B5EF4-FFF2-40B4-BE49-F238E27FC236}">
                  <a16:creationId xmlns:a16="http://schemas.microsoft.com/office/drawing/2014/main" id="{95C66987-0626-F747-B607-C2CC6EA778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1" y="2666"/>
              <a:ext cx="5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76" name="Line 60">
              <a:extLst>
                <a:ext uri="{FF2B5EF4-FFF2-40B4-BE49-F238E27FC236}">
                  <a16:creationId xmlns:a16="http://schemas.microsoft.com/office/drawing/2014/main" id="{3E9FE3AC-4417-F00A-E7B7-3AC7D705C4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1" y="2694"/>
              <a:ext cx="28" cy="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77" name="Line 61">
              <a:extLst>
                <a:ext uri="{FF2B5EF4-FFF2-40B4-BE49-F238E27FC236}">
                  <a16:creationId xmlns:a16="http://schemas.microsoft.com/office/drawing/2014/main" id="{7A86B4A4-FB77-4788-8552-8AB3CC6741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9" y="2694"/>
              <a:ext cx="29" cy="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78" name="Line 62">
              <a:extLst>
                <a:ext uri="{FF2B5EF4-FFF2-40B4-BE49-F238E27FC236}">
                  <a16:creationId xmlns:a16="http://schemas.microsoft.com/office/drawing/2014/main" id="{6070A559-D772-AF4D-198A-12D04EA8A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6" y="2738"/>
              <a:ext cx="43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79" name="Line 63">
              <a:extLst>
                <a:ext uri="{FF2B5EF4-FFF2-40B4-BE49-F238E27FC236}">
                  <a16:creationId xmlns:a16="http://schemas.microsoft.com/office/drawing/2014/main" id="{C4D06649-77EF-E2D7-FC46-F8DB44CD48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9" y="2738"/>
              <a:ext cx="43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80" name="Line 64">
              <a:extLst>
                <a:ext uri="{FF2B5EF4-FFF2-40B4-BE49-F238E27FC236}">
                  <a16:creationId xmlns:a16="http://schemas.microsoft.com/office/drawing/2014/main" id="{0D41EB97-0956-C758-EF41-BF6B6F650F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31" y="2811"/>
              <a:ext cx="58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81" name="Line 65">
              <a:extLst>
                <a:ext uri="{FF2B5EF4-FFF2-40B4-BE49-F238E27FC236}">
                  <a16:creationId xmlns:a16="http://schemas.microsoft.com/office/drawing/2014/main" id="{027068B1-F645-C23C-3F0C-8ABC0D326B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9" y="2811"/>
              <a:ext cx="57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82" name="Line 66">
              <a:extLst>
                <a:ext uri="{FF2B5EF4-FFF2-40B4-BE49-F238E27FC236}">
                  <a16:creationId xmlns:a16="http://schemas.microsoft.com/office/drawing/2014/main" id="{F3608ACD-F961-AC2A-0139-43C466F283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7" y="2898"/>
              <a:ext cx="72" cy="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83" name="Line 67">
              <a:extLst>
                <a:ext uri="{FF2B5EF4-FFF2-40B4-BE49-F238E27FC236}">
                  <a16:creationId xmlns:a16="http://schemas.microsoft.com/office/drawing/2014/main" id="{313AC704-91A5-BEC8-0E28-50F8B8F758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9" y="2898"/>
              <a:ext cx="74" cy="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84" name="Line 68">
              <a:extLst>
                <a:ext uri="{FF2B5EF4-FFF2-40B4-BE49-F238E27FC236}">
                  <a16:creationId xmlns:a16="http://schemas.microsoft.com/office/drawing/2014/main" id="{46117054-24C4-9D28-5327-FFF9F6034C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1" y="2666"/>
              <a:ext cx="28" cy="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85" name="Line 69">
              <a:extLst>
                <a:ext uri="{FF2B5EF4-FFF2-40B4-BE49-F238E27FC236}">
                  <a16:creationId xmlns:a16="http://schemas.microsoft.com/office/drawing/2014/main" id="{320636EC-B98F-E8D9-D29B-4CAB481663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9" y="2666"/>
              <a:ext cx="29" cy="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86" name="Line 70">
              <a:extLst>
                <a:ext uri="{FF2B5EF4-FFF2-40B4-BE49-F238E27FC236}">
                  <a16:creationId xmlns:a16="http://schemas.microsoft.com/office/drawing/2014/main" id="{61C173F7-ABD6-FE26-CC6E-3694180A47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9" y="2666"/>
              <a:ext cx="29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87" name="Line 71">
              <a:extLst>
                <a:ext uri="{FF2B5EF4-FFF2-40B4-BE49-F238E27FC236}">
                  <a16:creationId xmlns:a16="http://schemas.microsoft.com/office/drawing/2014/main" id="{46AAA912-0306-41DA-2F27-1DE0DEAF33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61" y="2666"/>
              <a:ext cx="28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88" name="Line 72">
              <a:extLst>
                <a:ext uri="{FF2B5EF4-FFF2-40B4-BE49-F238E27FC236}">
                  <a16:creationId xmlns:a16="http://schemas.microsoft.com/office/drawing/2014/main" id="{DAD44685-7D93-8B0F-2F3D-B043AFF66F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46" y="2710"/>
              <a:ext cx="43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89" name="Line 73">
              <a:extLst>
                <a:ext uri="{FF2B5EF4-FFF2-40B4-BE49-F238E27FC236}">
                  <a16:creationId xmlns:a16="http://schemas.microsoft.com/office/drawing/2014/main" id="{28B8035B-68D2-EFA1-0B27-F8F3E785A8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1" y="2694"/>
              <a:ext cx="28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90" name="Line 74">
              <a:extLst>
                <a:ext uri="{FF2B5EF4-FFF2-40B4-BE49-F238E27FC236}">
                  <a16:creationId xmlns:a16="http://schemas.microsoft.com/office/drawing/2014/main" id="{B0535D2B-031A-AD2E-5F3B-4B14477A52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9" y="2694"/>
              <a:ext cx="29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91" name="Line 75">
              <a:extLst>
                <a:ext uri="{FF2B5EF4-FFF2-40B4-BE49-F238E27FC236}">
                  <a16:creationId xmlns:a16="http://schemas.microsoft.com/office/drawing/2014/main" id="{B878345A-1912-E6F2-9E2C-BEA0E6800F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9" y="2767"/>
              <a:ext cx="57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92" name="Line 76">
              <a:extLst>
                <a:ext uri="{FF2B5EF4-FFF2-40B4-BE49-F238E27FC236}">
                  <a16:creationId xmlns:a16="http://schemas.microsoft.com/office/drawing/2014/main" id="{729E4F69-BD6A-121D-FDB9-8B0BC1B8A8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31" y="2767"/>
              <a:ext cx="58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93" name="Line 77">
              <a:extLst>
                <a:ext uri="{FF2B5EF4-FFF2-40B4-BE49-F238E27FC236}">
                  <a16:creationId xmlns:a16="http://schemas.microsoft.com/office/drawing/2014/main" id="{F2AFDEDD-88E3-8458-10D0-4F463085DA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6" y="2738"/>
              <a:ext cx="43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94" name="Line 78">
              <a:extLst>
                <a:ext uri="{FF2B5EF4-FFF2-40B4-BE49-F238E27FC236}">
                  <a16:creationId xmlns:a16="http://schemas.microsoft.com/office/drawing/2014/main" id="{FEE9FC6A-F375-9BE4-241B-2846E18F5E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89" y="2738"/>
              <a:ext cx="43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95" name="Line 79">
              <a:extLst>
                <a:ext uri="{FF2B5EF4-FFF2-40B4-BE49-F238E27FC236}">
                  <a16:creationId xmlns:a16="http://schemas.microsoft.com/office/drawing/2014/main" id="{281D61D9-056E-03FE-5E5A-ECD36BD31B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31" y="2811"/>
              <a:ext cx="58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96" name="Line 80">
              <a:extLst>
                <a:ext uri="{FF2B5EF4-FFF2-40B4-BE49-F238E27FC236}">
                  <a16:creationId xmlns:a16="http://schemas.microsoft.com/office/drawing/2014/main" id="{6BE3AA0A-002D-0B51-C5E7-085D83DC09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89" y="2811"/>
              <a:ext cx="57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97" name="Line 81">
              <a:extLst>
                <a:ext uri="{FF2B5EF4-FFF2-40B4-BE49-F238E27FC236}">
                  <a16:creationId xmlns:a16="http://schemas.microsoft.com/office/drawing/2014/main" id="{F8411E80-163C-73B5-DBAD-B4E77321B8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17" y="2869"/>
              <a:ext cx="72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98" name="Line 82">
              <a:extLst>
                <a:ext uri="{FF2B5EF4-FFF2-40B4-BE49-F238E27FC236}">
                  <a16:creationId xmlns:a16="http://schemas.microsoft.com/office/drawing/2014/main" id="{D33D916F-380B-7DF3-8BF8-E5FC084DAE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9" y="2869"/>
              <a:ext cx="74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99" name="Line 83">
              <a:extLst>
                <a:ext uri="{FF2B5EF4-FFF2-40B4-BE49-F238E27FC236}">
                  <a16:creationId xmlns:a16="http://schemas.microsoft.com/office/drawing/2014/main" id="{F7B51DE7-0807-61C9-9D01-EF8A140D46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8" y="2695"/>
              <a:ext cx="60" cy="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0" name="Line 84">
              <a:extLst>
                <a:ext uri="{FF2B5EF4-FFF2-40B4-BE49-F238E27FC236}">
                  <a16:creationId xmlns:a16="http://schemas.microsoft.com/office/drawing/2014/main" id="{FB326A1D-ABB0-AAB3-2E71-66C98C4212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78" y="2494"/>
              <a:ext cx="0" cy="1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4901" name="Group 85">
            <a:extLst>
              <a:ext uri="{FF2B5EF4-FFF2-40B4-BE49-F238E27FC236}">
                <a16:creationId xmlns:a16="http://schemas.microsoft.com/office/drawing/2014/main" id="{69AD3FF2-51B1-A233-087D-83F674AF1222}"/>
              </a:ext>
            </a:extLst>
          </p:cNvPr>
          <p:cNvGrpSpPr>
            <a:grpSpLocks/>
          </p:cNvGrpSpPr>
          <p:nvPr/>
        </p:nvGrpSpPr>
        <p:grpSpPr bwMode="auto">
          <a:xfrm>
            <a:off x="8681244" y="3362326"/>
            <a:ext cx="296862" cy="796925"/>
            <a:chOff x="4383" y="2118"/>
            <a:chExt cx="173" cy="502"/>
          </a:xfrm>
        </p:grpSpPr>
        <p:sp>
          <p:nvSpPr>
            <p:cNvPr id="34902" name="Line 86">
              <a:extLst>
                <a:ext uri="{FF2B5EF4-FFF2-40B4-BE49-F238E27FC236}">
                  <a16:creationId xmlns:a16="http://schemas.microsoft.com/office/drawing/2014/main" id="{0401BD04-AAE6-8714-F08E-7A13B2847F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61" y="2227"/>
              <a:ext cx="9" cy="39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3" name="Line 87">
              <a:extLst>
                <a:ext uri="{FF2B5EF4-FFF2-40B4-BE49-F238E27FC236}">
                  <a16:creationId xmlns:a16="http://schemas.microsoft.com/office/drawing/2014/main" id="{191024C6-1FEE-EF14-F172-0F3E2C3CE4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3" y="2269"/>
              <a:ext cx="0" cy="1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4" name="Line 88">
              <a:extLst>
                <a:ext uri="{FF2B5EF4-FFF2-40B4-BE49-F238E27FC236}">
                  <a16:creationId xmlns:a16="http://schemas.microsoft.com/office/drawing/2014/main" id="{788B32B8-803E-C1A7-477F-3C60798975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9" y="2269"/>
              <a:ext cx="0" cy="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5" name="Line 89">
              <a:extLst>
                <a:ext uri="{FF2B5EF4-FFF2-40B4-BE49-F238E27FC236}">
                  <a16:creationId xmlns:a16="http://schemas.microsoft.com/office/drawing/2014/main" id="{A8BCFE69-3AAF-C762-8CB2-8ACA286B33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83" y="2288"/>
              <a:ext cx="60" cy="2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6" name="Line 90">
              <a:extLst>
                <a:ext uri="{FF2B5EF4-FFF2-40B4-BE49-F238E27FC236}">
                  <a16:creationId xmlns:a16="http://schemas.microsoft.com/office/drawing/2014/main" id="{E37A31C0-43D4-9B77-7396-DFB9D4E179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9" y="2270"/>
              <a:ext cx="57" cy="3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7" name="Line 91">
              <a:extLst>
                <a:ext uri="{FF2B5EF4-FFF2-40B4-BE49-F238E27FC236}">
                  <a16:creationId xmlns:a16="http://schemas.microsoft.com/office/drawing/2014/main" id="{1EFF7F5C-829D-05F4-486E-55EF9B5B38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3" y="2288"/>
              <a:ext cx="5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8" name="Line 92">
              <a:extLst>
                <a:ext uri="{FF2B5EF4-FFF2-40B4-BE49-F238E27FC236}">
                  <a16:creationId xmlns:a16="http://schemas.microsoft.com/office/drawing/2014/main" id="{5A36A481-059A-9AB5-7C05-1D230159B2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3" y="2317"/>
              <a:ext cx="27" cy="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9" name="Line 93">
              <a:extLst>
                <a:ext uri="{FF2B5EF4-FFF2-40B4-BE49-F238E27FC236}">
                  <a16:creationId xmlns:a16="http://schemas.microsoft.com/office/drawing/2014/main" id="{393AEDD9-BDB6-7B5B-979C-E83CFB6D6F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317"/>
              <a:ext cx="29" cy="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10" name="Line 94">
              <a:extLst>
                <a:ext uri="{FF2B5EF4-FFF2-40B4-BE49-F238E27FC236}">
                  <a16:creationId xmlns:a16="http://schemas.microsoft.com/office/drawing/2014/main" id="{AB2604CC-AF96-B827-45F1-024D734B58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26" y="2362"/>
              <a:ext cx="44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11" name="Line 95">
              <a:extLst>
                <a:ext uri="{FF2B5EF4-FFF2-40B4-BE49-F238E27FC236}">
                  <a16:creationId xmlns:a16="http://schemas.microsoft.com/office/drawing/2014/main" id="{98D8031E-EC0E-8E5B-3F07-1D47E122DF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362"/>
              <a:ext cx="44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12" name="Line 96">
              <a:extLst>
                <a:ext uri="{FF2B5EF4-FFF2-40B4-BE49-F238E27FC236}">
                  <a16:creationId xmlns:a16="http://schemas.microsoft.com/office/drawing/2014/main" id="{A59A9CD0-A51F-F83F-E862-0E568A7E0D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4" y="2433"/>
              <a:ext cx="56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13" name="Line 97">
              <a:extLst>
                <a:ext uri="{FF2B5EF4-FFF2-40B4-BE49-F238E27FC236}">
                  <a16:creationId xmlns:a16="http://schemas.microsoft.com/office/drawing/2014/main" id="{E99EE742-D935-E4BE-5A0E-27C0216C06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433"/>
              <a:ext cx="58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14" name="Line 98">
              <a:extLst>
                <a:ext uri="{FF2B5EF4-FFF2-40B4-BE49-F238E27FC236}">
                  <a16:creationId xmlns:a16="http://schemas.microsoft.com/office/drawing/2014/main" id="{BC25ECEC-2594-23F5-DFD1-929430285E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8" y="2520"/>
              <a:ext cx="72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15" name="Line 99">
              <a:extLst>
                <a:ext uri="{FF2B5EF4-FFF2-40B4-BE49-F238E27FC236}">
                  <a16:creationId xmlns:a16="http://schemas.microsoft.com/office/drawing/2014/main" id="{27F3509B-A857-F3D6-ABE2-398156D85F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520"/>
              <a:ext cx="73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16" name="Line 100">
              <a:extLst>
                <a:ext uri="{FF2B5EF4-FFF2-40B4-BE49-F238E27FC236}">
                  <a16:creationId xmlns:a16="http://schemas.microsoft.com/office/drawing/2014/main" id="{4D54DE84-01D2-9E50-B926-036A127A80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3" y="2288"/>
              <a:ext cx="27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17" name="Line 101">
              <a:extLst>
                <a:ext uri="{FF2B5EF4-FFF2-40B4-BE49-F238E27FC236}">
                  <a16:creationId xmlns:a16="http://schemas.microsoft.com/office/drawing/2014/main" id="{8AC8EE6E-006B-993B-3C2F-1A83D92DD7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288"/>
              <a:ext cx="29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18" name="Line 102">
              <a:extLst>
                <a:ext uri="{FF2B5EF4-FFF2-40B4-BE49-F238E27FC236}">
                  <a16:creationId xmlns:a16="http://schemas.microsoft.com/office/drawing/2014/main" id="{C3B45307-7F93-3090-A903-4E4883DA88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0" y="2288"/>
              <a:ext cx="29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19" name="Line 103">
              <a:extLst>
                <a:ext uri="{FF2B5EF4-FFF2-40B4-BE49-F238E27FC236}">
                  <a16:creationId xmlns:a16="http://schemas.microsoft.com/office/drawing/2014/main" id="{655BAA33-59C1-4D4C-0561-443EE8026A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43" y="2288"/>
              <a:ext cx="27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20" name="Line 104">
              <a:extLst>
                <a:ext uri="{FF2B5EF4-FFF2-40B4-BE49-F238E27FC236}">
                  <a16:creationId xmlns:a16="http://schemas.microsoft.com/office/drawing/2014/main" id="{289408A6-D7B2-483D-003E-B5BD84DB7A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26" y="2333"/>
              <a:ext cx="44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21" name="Line 105">
              <a:extLst>
                <a:ext uri="{FF2B5EF4-FFF2-40B4-BE49-F238E27FC236}">
                  <a16:creationId xmlns:a16="http://schemas.microsoft.com/office/drawing/2014/main" id="{3BD7C83E-E032-77CF-DA71-113F6C1013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3" y="2317"/>
              <a:ext cx="27" cy="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22" name="Line 106">
              <a:extLst>
                <a:ext uri="{FF2B5EF4-FFF2-40B4-BE49-F238E27FC236}">
                  <a16:creationId xmlns:a16="http://schemas.microsoft.com/office/drawing/2014/main" id="{C24268B0-15B4-91BE-ED80-8702428BC3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317"/>
              <a:ext cx="29" cy="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23" name="Line 107">
              <a:extLst>
                <a:ext uri="{FF2B5EF4-FFF2-40B4-BE49-F238E27FC236}">
                  <a16:creationId xmlns:a16="http://schemas.microsoft.com/office/drawing/2014/main" id="{D49BADF4-52C2-9960-1F92-0D5BECBDFD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0" y="2389"/>
              <a:ext cx="58" cy="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24" name="Line 108">
              <a:extLst>
                <a:ext uri="{FF2B5EF4-FFF2-40B4-BE49-F238E27FC236}">
                  <a16:creationId xmlns:a16="http://schemas.microsoft.com/office/drawing/2014/main" id="{3A2D3946-2177-9C13-4DDF-D6CE23D026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14" y="2389"/>
              <a:ext cx="56" cy="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25" name="Line 109">
              <a:extLst>
                <a:ext uri="{FF2B5EF4-FFF2-40B4-BE49-F238E27FC236}">
                  <a16:creationId xmlns:a16="http://schemas.microsoft.com/office/drawing/2014/main" id="{8E47981E-9884-BB26-3B4B-BBD5BB15FB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26" y="2362"/>
              <a:ext cx="44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26" name="Line 110">
              <a:extLst>
                <a:ext uri="{FF2B5EF4-FFF2-40B4-BE49-F238E27FC236}">
                  <a16:creationId xmlns:a16="http://schemas.microsoft.com/office/drawing/2014/main" id="{0D593A27-5117-DE78-7425-A5BD4204C0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70" y="2362"/>
              <a:ext cx="44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27" name="Line 111">
              <a:extLst>
                <a:ext uri="{FF2B5EF4-FFF2-40B4-BE49-F238E27FC236}">
                  <a16:creationId xmlns:a16="http://schemas.microsoft.com/office/drawing/2014/main" id="{89CA3E89-3446-8F30-0796-6CCC437C10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4" y="2433"/>
              <a:ext cx="56" cy="1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28" name="Line 112">
              <a:extLst>
                <a:ext uri="{FF2B5EF4-FFF2-40B4-BE49-F238E27FC236}">
                  <a16:creationId xmlns:a16="http://schemas.microsoft.com/office/drawing/2014/main" id="{389D83AF-2342-AD93-A5E8-9EFE5F8CB7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70" y="2433"/>
              <a:ext cx="58" cy="1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29" name="Line 113">
              <a:extLst>
                <a:ext uri="{FF2B5EF4-FFF2-40B4-BE49-F238E27FC236}">
                  <a16:creationId xmlns:a16="http://schemas.microsoft.com/office/drawing/2014/main" id="{A3B1CFD2-E562-39F7-B54F-1704F7BE6A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98" y="2493"/>
              <a:ext cx="72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30" name="Line 114">
              <a:extLst>
                <a:ext uri="{FF2B5EF4-FFF2-40B4-BE49-F238E27FC236}">
                  <a16:creationId xmlns:a16="http://schemas.microsoft.com/office/drawing/2014/main" id="{5C956C0A-7040-7EE0-C818-C8E922A980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0" y="2493"/>
              <a:ext cx="73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31" name="Line 115">
              <a:extLst>
                <a:ext uri="{FF2B5EF4-FFF2-40B4-BE49-F238E27FC236}">
                  <a16:creationId xmlns:a16="http://schemas.microsoft.com/office/drawing/2014/main" id="{39E3FD31-968E-FBC1-728A-A76B0D44CF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1" y="2318"/>
              <a:ext cx="58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32" name="Line 116">
              <a:extLst>
                <a:ext uri="{FF2B5EF4-FFF2-40B4-BE49-F238E27FC236}">
                  <a16:creationId xmlns:a16="http://schemas.microsoft.com/office/drawing/2014/main" id="{E45349F0-4D10-0230-54F3-D7CB1EF9F8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61" y="2118"/>
              <a:ext cx="0" cy="1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4933" name="Group 117">
            <a:extLst>
              <a:ext uri="{FF2B5EF4-FFF2-40B4-BE49-F238E27FC236}">
                <a16:creationId xmlns:a16="http://schemas.microsoft.com/office/drawing/2014/main" id="{C5827045-E726-3383-D6D1-DB9B89263D46}"/>
              </a:ext>
            </a:extLst>
          </p:cNvPr>
          <p:cNvGrpSpPr>
            <a:grpSpLocks/>
          </p:cNvGrpSpPr>
          <p:nvPr/>
        </p:nvGrpSpPr>
        <p:grpSpPr bwMode="auto">
          <a:xfrm>
            <a:off x="2818606" y="2420939"/>
            <a:ext cx="300038" cy="801687"/>
            <a:chOff x="1399" y="1068"/>
            <a:chExt cx="174" cy="505"/>
          </a:xfrm>
        </p:grpSpPr>
        <p:sp>
          <p:nvSpPr>
            <p:cNvPr id="34934" name="Line 118">
              <a:extLst>
                <a:ext uri="{FF2B5EF4-FFF2-40B4-BE49-F238E27FC236}">
                  <a16:creationId xmlns:a16="http://schemas.microsoft.com/office/drawing/2014/main" id="{97334DAA-4FC4-2DA0-1BF8-707FBBC8CE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77" y="1180"/>
              <a:ext cx="11" cy="39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35" name="Line 119">
              <a:extLst>
                <a:ext uri="{FF2B5EF4-FFF2-40B4-BE49-F238E27FC236}">
                  <a16:creationId xmlns:a16="http://schemas.microsoft.com/office/drawing/2014/main" id="{8B03704D-D0FE-E1A7-37E4-30033353D5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7" y="1220"/>
              <a:ext cx="0" cy="2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36" name="Line 120">
              <a:extLst>
                <a:ext uri="{FF2B5EF4-FFF2-40B4-BE49-F238E27FC236}">
                  <a16:creationId xmlns:a16="http://schemas.microsoft.com/office/drawing/2014/main" id="{8C6C28AA-D38E-C0D8-8B09-F1C08E6C21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5" y="1220"/>
              <a:ext cx="0" cy="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37" name="Line 121">
              <a:extLst>
                <a:ext uri="{FF2B5EF4-FFF2-40B4-BE49-F238E27FC236}">
                  <a16:creationId xmlns:a16="http://schemas.microsoft.com/office/drawing/2014/main" id="{CA3F786F-9D2B-4D39-57A2-9A258B2C31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99" y="1241"/>
              <a:ext cx="58" cy="2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38" name="Line 122">
              <a:extLst>
                <a:ext uri="{FF2B5EF4-FFF2-40B4-BE49-F238E27FC236}">
                  <a16:creationId xmlns:a16="http://schemas.microsoft.com/office/drawing/2014/main" id="{1C6484C5-1D24-18CB-7C25-B3926B2913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5" y="1223"/>
              <a:ext cx="58" cy="3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39" name="Line 123">
              <a:extLst>
                <a:ext uri="{FF2B5EF4-FFF2-40B4-BE49-F238E27FC236}">
                  <a16:creationId xmlns:a16="http://schemas.microsoft.com/office/drawing/2014/main" id="{6D69B711-86A7-81C1-F366-1CF4C12C24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7" y="1241"/>
              <a:ext cx="5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40" name="Line 124">
              <a:extLst>
                <a:ext uri="{FF2B5EF4-FFF2-40B4-BE49-F238E27FC236}">
                  <a16:creationId xmlns:a16="http://schemas.microsoft.com/office/drawing/2014/main" id="{C4AA85B1-4AF5-841C-0922-5D535C7753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7" y="1267"/>
              <a:ext cx="31" cy="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41" name="Line 125">
              <a:extLst>
                <a:ext uri="{FF2B5EF4-FFF2-40B4-BE49-F238E27FC236}">
                  <a16:creationId xmlns:a16="http://schemas.microsoft.com/office/drawing/2014/main" id="{678DF6D2-5AA6-589D-23E2-186E1384E6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267"/>
              <a:ext cx="27" cy="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42" name="Line 126">
              <a:extLst>
                <a:ext uri="{FF2B5EF4-FFF2-40B4-BE49-F238E27FC236}">
                  <a16:creationId xmlns:a16="http://schemas.microsoft.com/office/drawing/2014/main" id="{C56C6111-DFC6-8181-0184-C2840B12E1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4" y="1313"/>
              <a:ext cx="44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43" name="Line 127">
              <a:extLst>
                <a:ext uri="{FF2B5EF4-FFF2-40B4-BE49-F238E27FC236}">
                  <a16:creationId xmlns:a16="http://schemas.microsoft.com/office/drawing/2014/main" id="{B73D75C8-D256-D635-CE5E-8D159BC229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313"/>
              <a:ext cx="41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44" name="Line 128">
              <a:extLst>
                <a:ext uri="{FF2B5EF4-FFF2-40B4-BE49-F238E27FC236}">
                  <a16:creationId xmlns:a16="http://schemas.microsoft.com/office/drawing/2014/main" id="{FF0BEFFF-0E53-6409-57C1-26DBCC2C70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7" y="1386"/>
              <a:ext cx="61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45" name="Line 129">
              <a:extLst>
                <a:ext uri="{FF2B5EF4-FFF2-40B4-BE49-F238E27FC236}">
                  <a16:creationId xmlns:a16="http://schemas.microsoft.com/office/drawing/2014/main" id="{8A00034F-4920-C88A-CB21-21450735B8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386"/>
              <a:ext cx="57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46" name="Line 130">
              <a:extLst>
                <a:ext uri="{FF2B5EF4-FFF2-40B4-BE49-F238E27FC236}">
                  <a16:creationId xmlns:a16="http://schemas.microsoft.com/office/drawing/2014/main" id="{4C54F923-5800-A7D8-3B0E-E4D091341D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5" y="1472"/>
              <a:ext cx="73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47" name="Line 131">
              <a:extLst>
                <a:ext uri="{FF2B5EF4-FFF2-40B4-BE49-F238E27FC236}">
                  <a16:creationId xmlns:a16="http://schemas.microsoft.com/office/drawing/2014/main" id="{6C534A32-C2FC-F845-577F-7A714F5CA4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472"/>
              <a:ext cx="70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48" name="Line 132">
              <a:extLst>
                <a:ext uri="{FF2B5EF4-FFF2-40B4-BE49-F238E27FC236}">
                  <a16:creationId xmlns:a16="http://schemas.microsoft.com/office/drawing/2014/main" id="{76D5D210-9E08-4061-C86F-E2441C0CED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7" y="1241"/>
              <a:ext cx="31" cy="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49" name="Line 133">
              <a:extLst>
                <a:ext uri="{FF2B5EF4-FFF2-40B4-BE49-F238E27FC236}">
                  <a16:creationId xmlns:a16="http://schemas.microsoft.com/office/drawing/2014/main" id="{D6A263FC-43A0-BD7C-9B15-5D42CD4C09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241"/>
              <a:ext cx="27" cy="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50" name="Line 134">
              <a:extLst>
                <a:ext uri="{FF2B5EF4-FFF2-40B4-BE49-F238E27FC236}">
                  <a16:creationId xmlns:a16="http://schemas.microsoft.com/office/drawing/2014/main" id="{7BD40659-8E19-F5BD-D5CE-6D2C93517F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241"/>
              <a:ext cx="27" cy="2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51" name="Line 135">
              <a:extLst>
                <a:ext uri="{FF2B5EF4-FFF2-40B4-BE49-F238E27FC236}">
                  <a16:creationId xmlns:a16="http://schemas.microsoft.com/office/drawing/2014/main" id="{DC9FD6EF-0EA5-A875-0FF5-A75879A205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57" y="1241"/>
              <a:ext cx="31" cy="2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52" name="Line 136">
              <a:extLst>
                <a:ext uri="{FF2B5EF4-FFF2-40B4-BE49-F238E27FC236}">
                  <a16:creationId xmlns:a16="http://schemas.microsoft.com/office/drawing/2014/main" id="{A0CC29FB-94D4-8E6C-81A1-809FBE2F89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4" y="1284"/>
              <a:ext cx="44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53" name="Line 137">
              <a:extLst>
                <a:ext uri="{FF2B5EF4-FFF2-40B4-BE49-F238E27FC236}">
                  <a16:creationId xmlns:a16="http://schemas.microsoft.com/office/drawing/2014/main" id="{95653BD2-AA6B-D2AA-C72F-207476E8A8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7" y="1267"/>
              <a:ext cx="31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54" name="Line 138">
              <a:extLst>
                <a:ext uri="{FF2B5EF4-FFF2-40B4-BE49-F238E27FC236}">
                  <a16:creationId xmlns:a16="http://schemas.microsoft.com/office/drawing/2014/main" id="{81030617-6F52-A8FB-BA79-FC833BF721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267"/>
              <a:ext cx="27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55" name="Line 139">
              <a:extLst>
                <a:ext uri="{FF2B5EF4-FFF2-40B4-BE49-F238E27FC236}">
                  <a16:creationId xmlns:a16="http://schemas.microsoft.com/office/drawing/2014/main" id="{5C7188F3-E9FB-FE96-A894-5A3E2523F5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340"/>
              <a:ext cx="57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56" name="Line 140">
              <a:extLst>
                <a:ext uri="{FF2B5EF4-FFF2-40B4-BE49-F238E27FC236}">
                  <a16:creationId xmlns:a16="http://schemas.microsoft.com/office/drawing/2014/main" id="{EFFE8968-A77F-DA67-2815-45EBAB2508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27" y="1340"/>
              <a:ext cx="61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57" name="Line 141">
              <a:extLst>
                <a:ext uri="{FF2B5EF4-FFF2-40B4-BE49-F238E27FC236}">
                  <a16:creationId xmlns:a16="http://schemas.microsoft.com/office/drawing/2014/main" id="{6E3169EC-90A8-5044-134C-4EA2A18C0B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4" y="1313"/>
              <a:ext cx="44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58" name="Line 142">
              <a:extLst>
                <a:ext uri="{FF2B5EF4-FFF2-40B4-BE49-F238E27FC236}">
                  <a16:creationId xmlns:a16="http://schemas.microsoft.com/office/drawing/2014/main" id="{BC91CDA3-C9AB-67C9-52BA-C919924CCF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88" y="1313"/>
              <a:ext cx="41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59" name="Line 143">
              <a:extLst>
                <a:ext uri="{FF2B5EF4-FFF2-40B4-BE49-F238E27FC236}">
                  <a16:creationId xmlns:a16="http://schemas.microsoft.com/office/drawing/2014/main" id="{0670C4CA-D6A6-8943-3BA6-64F418CEA9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7" y="1386"/>
              <a:ext cx="61" cy="1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60" name="Line 144">
              <a:extLst>
                <a:ext uri="{FF2B5EF4-FFF2-40B4-BE49-F238E27FC236}">
                  <a16:creationId xmlns:a16="http://schemas.microsoft.com/office/drawing/2014/main" id="{66106C82-9902-BB6F-846C-7AB49DDCC6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88" y="1386"/>
              <a:ext cx="57" cy="1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61" name="Line 145">
              <a:extLst>
                <a:ext uri="{FF2B5EF4-FFF2-40B4-BE49-F238E27FC236}">
                  <a16:creationId xmlns:a16="http://schemas.microsoft.com/office/drawing/2014/main" id="{CA8049CC-DB89-D5F4-968F-BB9C2CEBE6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15" y="1444"/>
              <a:ext cx="73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62" name="Line 146">
              <a:extLst>
                <a:ext uri="{FF2B5EF4-FFF2-40B4-BE49-F238E27FC236}">
                  <a16:creationId xmlns:a16="http://schemas.microsoft.com/office/drawing/2014/main" id="{98813CCF-DCC0-4713-73A2-A6D7C6DB62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444"/>
              <a:ext cx="70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63" name="Line 147">
              <a:extLst>
                <a:ext uri="{FF2B5EF4-FFF2-40B4-BE49-F238E27FC236}">
                  <a16:creationId xmlns:a16="http://schemas.microsoft.com/office/drawing/2014/main" id="{D1C0E1DE-9BD5-4D01-7A75-3A774DEE31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7" y="1270"/>
              <a:ext cx="57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64" name="Line 148">
              <a:extLst>
                <a:ext uri="{FF2B5EF4-FFF2-40B4-BE49-F238E27FC236}">
                  <a16:creationId xmlns:a16="http://schemas.microsoft.com/office/drawing/2014/main" id="{3E50386C-FFD0-D84A-B251-0E57B0CF49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77" y="1068"/>
              <a:ext cx="0" cy="1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965" name="Line 149">
            <a:extLst>
              <a:ext uri="{FF2B5EF4-FFF2-40B4-BE49-F238E27FC236}">
                <a16:creationId xmlns:a16="http://schemas.microsoft.com/office/drawing/2014/main" id="{5311E153-D984-5552-6CD9-D417085BD0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31345" y="2651127"/>
            <a:ext cx="1979612" cy="447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966" name="Line 150">
            <a:extLst>
              <a:ext uri="{FF2B5EF4-FFF2-40B4-BE49-F238E27FC236}">
                <a16:creationId xmlns:a16="http://schemas.microsoft.com/office/drawing/2014/main" id="{9DDE4CF8-C384-AADE-CE4C-D02E1228642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9069" y="3292476"/>
            <a:ext cx="1041400" cy="866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4967" name="Group 151">
            <a:extLst>
              <a:ext uri="{FF2B5EF4-FFF2-40B4-BE49-F238E27FC236}">
                <a16:creationId xmlns:a16="http://schemas.microsoft.com/office/drawing/2014/main" id="{56664EB6-83FD-2056-D45B-9FD6D8F8C7BC}"/>
              </a:ext>
            </a:extLst>
          </p:cNvPr>
          <p:cNvGrpSpPr>
            <a:grpSpLocks/>
          </p:cNvGrpSpPr>
          <p:nvPr/>
        </p:nvGrpSpPr>
        <p:grpSpPr bwMode="auto">
          <a:xfrm>
            <a:off x="9449594" y="4581526"/>
            <a:ext cx="298450" cy="798513"/>
            <a:chOff x="5639" y="2494"/>
            <a:chExt cx="173" cy="503"/>
          </a:xfrm>
        </p:grpSpPr>
        <p:sp>
          <p:nvSpPr>
            <p:cNvPr id="34968" name="Line 152">
              <a:extLst>
                <a:ext uri="{FF2B5EF4-FFF2-40B4-BE49-F238E27FC236}">
                  <a16:creationId xmlns:a16="http://schemas.microsoft.com/office/drawing/2014/main" id="{090B9C1C-2B30-504C-9329-07A9718E9F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15" y="2604"/>
              <a:ext cx="9" cy="39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69" name="Line 153">
              <a:extLst>
                <a:ext uri="{FF2B5EF4-FFF2-40B4-BE49-F238E27FC236}">
                  <a16:creationId xmlns:a16="http://schemas.microsoft.com/office/drawing/2014/main" id="{F4158713-CAD6-5DD3-A444-9214446A5C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96" y="2646"/>
              <a:ext cx="0" cy="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70" name="Line 154">
              <a:extLst>
                <a:ext uri="{FF2B5EF4-FFF2-40B4-BE49-F238E27FC236}">
                  <a16:creationId xmlns:a16="http://schemas.microsoft.com/office/drawing/2014/main" id="{11E25A77-EE9F-637F-04FA-6555C25147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53" y="2646"/>
              <a:ext cx="0" cy="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71" name="Line 155">
              <a:extLst>
                <a:ext uri="{FF2B5EF4-FFF2-40B4-BE49-F238E27FC236}">
                  <a16:creationId xmlns:a16="http://schemas.microsoft.com/office/drawing/2014/main" id="{67B49D25-5754-1D3F-9393-78D610A7F1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39" y="2666"/>
              <a:ext cx="57" cy="2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72" name="Line 156">
              <a:extLst>
                <a:ext uri="{FF2B5EF4-FFF2-40B4-BE49-F238E27FC236}">
                  <a16:creationId xmlns:a16="http://schemas.microsoft.com/office/drawing/2014/main" id="{E662A274-0DEF-C822-CBD7-DA9DB50A86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53" y="2650"/>
              <a:ext cx="59" cy="3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73" name="Line 157">
              <a:extLst>
                <a:ext uri="{FF2B5EF4-FFF2-40B4-BE49-F238E27FC236}">
                  <a16:creationId xmlns:a16="http://schemas.microsoft.com/office/drawing/2014/main" id="{0C488739-DA01-0175-232B-878FE8F13F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96" y="2666"/>
              <a:ext cx="5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74" name="Line 158">
              <a:extLst>
                <a:ext uri="{FF2B5EF4-FFF2-40B4-BE49-F238E27FC236}">
                  <a16:creationId xmlns:a16="http://schemas.microsoft.com/office/drawing/2014/main" id="{CCBC48EB-F8F6-3470-29D2-F4A56E5A68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96" y="2694"/>
              <a:ext cx="28" cy="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75" name="Line 159">
              <a:extLst>
                <a:ext uri="{FF2B5EF4-FFF2-40B4-BE49-F238E27FC236}">
                  <a16:creationId xmlns:a16="http://schemas.microsoft.com/office/drawing/2014/main" id="{797FEB66-2945-FE98-E292-099EF47A8D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24" y="2694"/>
              <a:ext cx="29" cy="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76" name="Line 160">
              <a:extLst>
                <a:ext uri="{FF2B5EF4-FFF2-40B4-BE49-F238E27FC236}">
                  <a16:creationId xmlns:a16="http://schemas.microsoft.com/office/drawing/2014/main" id="{0460CDF5-3627-538E-CD2B-0084AF22CA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81" y="2738"/>
              <a:ext cx="43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77" name="Line 161">
              <a:extLst>
                <a:ext uri="{FF2B5EF4-FFF2-40B4-BE49-F238E27FC236}">
                  <a16:creationId xmlns:a16="http://schemas.microsoft.com/office/drawing/2014/main" id="{487C707D-6D6F-CA02-4EC7-6B86E8D3C5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24" y="2738"/>
              <a:ext cx="44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78" name="Line 162">
              <a:extLst>
                <a:ext uri="{FF2B5EF4-FFF2-40B4-BE49-F238E27FC236}">
                  <a16:creationId xmlns:a16="http://schemas.microsoft.com/office/drawing/2014/main" id="{E9F6714A-6221-E296-E07B-4D99DFF691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68" y="2811"/>
              <a:ext cx="56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79" name="Line 163">
              <a:extLst>
                <a:ext uri="{FF2B5EF4-FFF2-40B4-BE49-F238E27FC236}">
                  <a16:creationId xmlns:a16="http://schemas.microsoft.com/office/drawing/2014/main" id="{E637B15E-5667-5BAC-554F-2A805D3F37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24" y="2811"/>
              <a:ext cx="57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80" name="Line 164">
              <a:extLst>
                <a:ext uri="{FF2B5EF4-FFF2-40B4-BE49-F238E27FC236}">
                  <a16:creationId xmlns:a16="http://schemas.microsoft.com/office/drawing/2014/main" id="{31AAB637-FAF2-7AA0-DD5C-F9844F7414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53" y="2898"/>
              <a:ext cx="71" cy="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81" name="Line 165">
              <a:extLst>
                <a:ext uri="{FF2B5EF4-FFF2-40B4-BE49-F238E27FC236}">
                  <a16:creationId xmlns:a16="http://schemas.microsoft.com/office/drawing/2014/main" id="{52C4857F-BAD2-AEEF-A51D-A35923F5BF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24" y="2898"/>
              <a:ext cx="74" cy="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82" name="Line 166">
              <a:extLst>
                <a:ext uri="{FF2B5EF4-FFF2-40B4-BE49-F238E27FC236}">
                  <a16:creationId xmlns:a16="http://schemas.microsoft.com/office/drawing/2014/main" id="{D3239136-EE04-5859-0FD6-3856B26546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96" y="2666"/>
              <a:ext cx="28" cy="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83" name="Line 167">
              <a:extLst>
                <a:ext uri="{FF2B5EF4-FFF2-40B4-BE49-F238E27FC236}">
                  <a16:creationId xmlns:a16="http://schemas.microsoft.com/office/drawing/2014/main" id="{C5149E90-212F-AFF5-E064-FA63106855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24" y="2666"/>
              <a:ext cx="29" cy="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84" name="Line 168">
              <a:extLst>
                <a:ext uri="{FF2B5EF4-FFF2-40B4-BE49-F238E27FC236}">
                  <a16:creationId xmlns:a16="http://schemas.microsoft.com/office/drawing/2014/main" id="{F38076F4-6750-4F81-1496-BB0257E293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24" y="2666"/>
              <a:ext cx="29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85" name="Line 169">
              <a:extLst>
                <a:ext uri="{FF2B5EF4-FFF2-40B4-BE49-F238E27FC236}">
                  <a16:creationId xmlns:a16="http://schemas.microsoft.com/office/drawing/2014/main" id="{90E4C449-1B45-8BB7-8DE3-7B62E6B6B6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96" y="2666"/>
              <a:ext cx="28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86" name="Line 170">
              <a:extLst>
                <a:ext uri="{FF2B5EF4-FFF2-40B4-BE49-F238E27FC236}">
                  <a16:creationId xmlns:a16="http://schemas.microsoft.com/office/drawing/2014/main" id="{8CD6997C-B5C9-B082-6BFD-FEDD7E91B5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81" y="2710"/>
              <a:ext cx="43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87" name="Line 171">
              <a:extLst>
                <a:ext uri="{FF2B5EF4-FFF2-40B4-BE49-F238E27FC236}">
                  <a16:creationId xmlns:a16="http://schemas.microsoft.com/office/drawing/2014/main" id="{4D9A8A27-6975-7E7F-6340-640E40BBC8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96" y="2694"/>
              <a:ext cx="28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88" name="Line 172">
              <a:extLst>
                <a:ext uri="{FF2B5EF4-FFF2-40B4-BE49-F238E27FC236}">
                  <a16:creationId xmlns:a16="http://schemas.microsoft.com/office/drawing/2014/main" id="{B2DD11A7-3372-9F79-5B0F-0A40BF5B35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24" y="2694"/>
              <a:ext cx="29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89" name="Line 173">
              <a:extLst>
                <a:ext uri="{FF2B5EF4-FFF2-40B4-BE49-F238E27FC236}">
                  <a16:creationId xmlns:a16="http://schemas.microsoft.com/office/drawing/2014/main" id="{B1084B8E-E1E2-120E-D9EC-E8A977F050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24" y="2767"/>
              <a:ext cx="57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90" name="Line 174">
              <a:extLst>
                <a:ext uri="{FF2B5EF4-FFF2-40B4-BE49-F238E27FC236}">
                  <a16:creationId xmlns:a16="http://schemas.microsoft.com/office/drawing/2014/main" id="{A1F04108-364B-7818-614A-C430AFDA3A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68" y="2767"/>
              <a:ext cx="56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91" name="Line 175">
              <a:extLst>
                <a:ext uri="{FF2B5EF4-FFF2-40B4-BE49-F238E27FC236}">
                  <a16:creationId xmlns:a16="http://schemas.microsoft.com/office/drawing/2014/main" id="{222E228E-6BB2-83B7-ABA9-4546A63C9A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81" y="2738"/>
              <a:ext cx="43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92" name="Line 176">
              <a:extLst>
                <a:ext uri="{FF2B5EF4-FFF2-40B4-BE49-F238E27FC236}">
                  <a16:creationId xmlns:a16="http://schemas.microsoft.com/office/drawing/2014/main" id="{80B3FC5F-97FA-7C89-4CEC-3E4CE8D28C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24" y="2738"/>
              <a:ext cx="44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93" name="Line 177">
              <a:extLst>
                <a:ext uri="{FF2B5EF4-FFF2-40B4-BE49-F238E27FC236}">
                  <a16:creationId xmlns:a16="http://schemas.microsoft.com/office/drawing/2014/main" id="{15AD850B-6823-36E1-9255-5411C0BEB5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68" y="2811"/>
              <a:ext cx="56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94" name="Line 178">
              <a:extLst>
                <a:ext uri="{FF2B5EF4-FFF2-40B4-BE49-F238E27FC236}">
                  <a16:creationId xmlns:a16="http://schemas.microsoft.com/office/drawing/2014/main" id="{A68FFC24-6679-33A6-0B47-C7BB5DDC47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24" y="2811"/>
              <a:ext cx="57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95" name="Line 179">
              <a:extLst>
                <a:ext uri="{FF2B5EF4-FFF2-40B4-BE49-F238E27FC236}">
                  <a16:creationId xmlns:a16="http://schemas.microsoft.com/office/drawing/2014/main" id="{BCD05E2E-6157-372C-1E65-9B56E8076A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53" y="2869"/>
              <a:ext cx="71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96" name="Line 180">
              <a:extLst>
                <a:ext uri="{FF2B5EF4-FFF2-40B4-BE49-F238E27FC236}">
                  <a16:creationId xmlns:a16="http://schemas.microsoft.com/office/drawing/2014/main" id="{82CB9707-5A1C-B907-DF74-34B21AA738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24" y="2869"/>
              <a:ext cx="74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97" name="Line 181">
              <a:extLst>
                <a:ext uri="{FF2B5EF4-FFF2-40B4-BE49-F238E27FC236}">
                  <a16:creationId xmlns:a16="http://schemas.microsoft.com/office/drawing/2014/main" id="{D3E43EE5-FEE8-4C16-931E-DCFC802CD6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5" y="2695"/>
              <a:ext cx="58" cy="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98" name="Line 182">
              <a:extLst>
                <a:ext uri="{FF2B5EF4-FFF2-40B4-BE49-F238E27FC236}">
                  <a16:creationId xmlns:a16="http://schemas.microsoft.com/office/drawing/2014/main" id="{6F9E5473-7BD1-B020-6B34-14BF45C40D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15" y="2494"/>
              <a:ext cx="0" cy="1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4999" name="Line 183">
            <a:extLst>
              <a:ext uri="{FF2B5EF4-FFF2-40B4-BE49-F238E27FC236}">
                <a16:creationId xmlns:a16="http://schemas.microsoft.com/office/drawing/2014/main" id="{A4F1CE48-A407-FF66-60DA-1710A3DD6022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0470" y="4159251"/>
            <a:ext cx="619125" cy="11414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00" name="Rectangle 184">
            <a:extLst>
              <a:ext uri="{FF2B5EF4-FFF2-40B4-BE49-F238E27FC236}">
                <a16:creationId xmlns:a16="http://schemas.microsoft.com/office/drawing/2014/main" id="{E2D9AF32-2CAD-96B9-9FA7-492A0F881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3582" y="4321175"/>
            <a:ext cx="847725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01" name="Rectangle 185">
            <a:extLst>
              <a:ext uri="{FF2B5EF4-FFF2-40B4-BE49-F238E27FC236}">
                <a16:creationId xmlns:a16="http://schemas.microsoft.com/office/drawing/2014/main" id="{8BAC4553-2EC5-B0FD-0B2C-6E5995F07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68781" y="4851400"/>
            <a:ext cx="846138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02" name="Rectangle 186">
            <a:extLst>
              <a:ext uri="{FF2B5EF4-FFF2-40B4-BE49-F238E27FC236}">
                <a16:creationId xmlns:a16="http://schemas.microsoft.com/office/drawing/2014/main" id="{05CF6397-8B7B-6ACF-FC98-F83E9E0F7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0632" y="1657351"/>
            <a:ext cx="849313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04" name="Rectangle 188">
            <a:extLst>
              <a:ext uri="{FF2B5EF4-FFF2-40B4-BE49-F238E27FC236}">
                <a16:creationId xmlns:a16="http://schemas.microsoft.com/office/drawing/2014/main" id="{AC5D021A-9481-9E96-C7E1-85EA6AC16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314" y="3348038"/>
            <a:ext cx="926537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7788" tIns="38100" rIns="77788" bIns="38100">
            <a:spAutoFit/>
          </a:bodyPr>
          <a:lstStyle>
            <a:lvl1pPr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1pPr>
            <a:lvl2pPr marL="379413"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2pPr>
            <a:lvl3pPr marL="757238"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3pPr>
            <a:lvl4pPr marL="1133475"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4pPr>
            <a:lvl5pPr marL="1512888"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5pPr>
            <a:lvl6pPr marL="1970088" defTabSz="757238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Unicode MS" panose="020B0604020202020204" pitchFamily="34" charset="-128"/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6pPr>
            <a:lvl7pPr marL="2427288" defTabSz="757238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Unicode MS" panose="020B0604020202020204" pitchFamily="34" charset="-128"/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7pPr>
            <a:lvl8pPr marL="2884488" defTabSz="757238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Unicode MS" panose="020B0604020202020204" pitchFamily="34" charset="-128"/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8pPr>
            <a:lvl9pPr marL="3341688" defTabSz="757238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Unicode MS" panose="020B0604020202020204" pitchFamily="34" charset="-128"/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0">
              <a:lnSpc>
                <a:spcPct val="100000"/>
              </a:lnSpc>
              <a:buClrTx/>
              <a:buSzTx/>
              <a:buFontTx/>
              <a:buNone/>
            </a:pPr>
            <a:r>
              <a:rPr lang="fr-FR" altLang="fr-FR" sz="1800" b="1" dirty="0">
                <a:solidFill>
                  <a:schemeClr val="tx1"/>
                </a:solidFill>
                <a:latin typeface="Arial" panose="020B0604020202020204" pitchFamily="34" charset="0"/>
              </a:rPr>
              <a:t>CG</a:t>
            </a:r>
          </a:p>
          <a:p>
            <a:pPr algn="ctr" eaLnBrk="0">
              <a:lnSpc>
                <a:spcPct val="100000"/>
              </a:lnSpc>
              <a:buClrTx/>
              <a:buSzTx/>
              <a:buFontTx/>
              <a:buNone/>
            </a:pPr>
            <a:r>
              <a:rPr lang="fr-FR" altLang="fr-FR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Pref</a:t>
            </a:r>
            <a:r>
              <a:rPr lang="fr-FR" altLang="fr-FR" sz="1800" b="1" dirty="0">
                <a:solidFill>
                  <a:schemeClr val="tx1"/>
                </a:solidFill>
                <a:latin typeface="Arial" panose="020B0604020202020204" pitchFamily="34" charset="0"/>
              </a:rPr>
              <a:t> 14</a:t>
            </a:r>
          </a:p>
        </p:txBody>
      </p:sp>
      <p:pic>
        <p:nvPicPr>
          <p:cNvPr id="35005" name="Picture 189">
            <a:extLst>
              <a:ext uri="{FF2B5EF4-FFF2-40B4-BE49-F238E27FC236}">
                <a16:creationId xmlns:a16="http://schemas.microsoft.com/office/drawing/2014/main" id="{2A83D369-4634-9CAE-C1BA-AED7CBFE15A1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507" y="2965450"/>
            <a:ext cx="523875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006" name="Line 190">
            <a:extLst>
              <a:ext uri="{FF2B5EF4-FFF2-40B4-BE49-F238E27FC236}">
                <a16:creationId xmlns:a16="http://schemas.microsoft.com/office/drawing/2014/main" id="{BD099A7B-E6A1-9823-5EFF-948F8BBBDD8A}"/>
              </a:ext>
            </a:extLst>
          </p:cNvPr>
          <p:cNvSpPr>
            <a:spLocks noChangeShapeType="1"/>
          </p:cNvSpPr>
          <p:nvPr/>
        </p:nvSpPr>
        <p:spPr bwMode="auto">
          <a:xfrm>
            <a:off x="7862094" y="3227388"/>
            <a:ext cx="16430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07" name="Rectangle 191">
            <a:extLst>
              <a:ext uri="{FF2B5EF4-FFF2-40B4-BE49-F238E27FC236}">
                <a16:creationId xmlns:a16="http://schemas.microsoft.com/office/drawing/2014/main" id="{328DCCC0-2838-3155-BBE6-A0077D69E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81307" y="2420939"/>
            <a:ext cx="121668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7788" tIns="38100" rIns="77788" bIns="38100">
            <a:spAutoFit/>
          </a:bodyPr>
          <a:lstStyle>
            <a:lvl1pPr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1pPr>
            <a:lvl2pPr marL="379413"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2pPr>
            <a:lvl3pPr marL="757238"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3pPr>
            <a:lvl4pPr marL="1133475"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4pPr>
            <a:lvl5pPr marL="1512888"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5pPr>
            <a:lvl6pPr marL="1970088" defTabSz="757238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Unicode MS" panose="020B0604020202020204" pitchFamily="34" charset="-128"/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6pPr>
            <a:lvl7pPr marL="2427288" defTabSz="757238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Unicode MS" panose="020B0604020202020204" pitchFamily="34" charset="-128"/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7pPr>
            <a:lvl8pPr marL="2884488" defTabSz="757238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Unicode MS" panose="020B0604020202020204" pitchFamily="34" charset="-128"/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8pPr>
            <a:lvl9pPr marL="3341688" defTabSz="757238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Unicode MS" panose="020B0604020202020204" pitchFamily="34" charset="-128"/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0">
              <a:lnSpc>
                <a:spcPct val="100000"/>
              </a:lnSpc>
              <a:buClrTx/>
              <a:buSzTx/>
              <a:buFontTx/>
              <a:buNone/>
            </a:pPr>
            <a:r>
              <a:rPr lang="fr-FR" altLang="fr-FR" sz="1500" b="1" dirty="0">
                <a:solidFill>
                  <a:schemeClr val="tx1"/>
                </a:solidFill>
                <a:latin typeface="Arial" panose="020B0604020202020204" pitchFamily="34" charset="0"/>
              </a:rPr>
              <a:t>Service SIC</a:t>
            </a:r>
          </a:p>
          <a:p>
            <a:pPr algn="ctr" eaLnBrk="0">
              <a:lnSpc>
                <a:spcPct val="100000"/>
              </a:lnSpc>
              <a:buClrTx/>
              <a:buSzTx/>
              <a:buFontTx/>
              <a:buNone/>
            </a:pPr>
            <a:r>
              <a:rPr lang="fr-FR" altLang="fr-FR" sz="1500" b="1" dirty="0">
                <a:solidFill>
                  <a:schemeClr val="tx1"/>
                </a:solidFill>
                <a:latin typeface="Arial" panose="020B0604020202020204" pitchFamily="34" charset="0"/>
              </a:rPr>
              <a:t>TMP/TWP</a:t>
            </a:r>
          </a:p>
        </p:txBody>
      </p:sp>
      <p:sp>
        <p:nvSpPr>
          <p:cNvPr id="35008" name="Line 192">
            <a:extLst>
              <a:ext uri="{FF2B5EF4-FFF2-40B4-BE49-F238E27FC236}">
                <a16:creationId xmlns:a16="http://schemas.microsoft.com/office/drawing/2014/main" id="{1DD3C09A-0B7D-F1F4-A2F1-85DAAA951EA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79119" y="2708275"/>
            <a:ext cx="781050" cy="19446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09" name="Rectangle 193">
            <a:extLst>
              <a:ext uri="{FF2B5EF4-FFF2-40B4-BE49-F238E27FC236}">
                <a16:creationId xmlns:a16="http://schemas.microsoft.com/office/drawing/2014/main" id="{62175FED-B51E-4588-FE83-200A7354C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0569" y="2520950"/>
            <a:ext cx="842962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11" name="Line 195">
            <a:extLst>
              <a:ext uri="{FF2B5EF4-FFF2-40B4-BE49-F238E27FC236}">
                <a16:creationId xmlns:a16="http://schemas.microsoft.com/office/drawing/2014/main" id="{075EB34E-1627-0F80-9FBB-11FA14B1B7F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52728" y="2609851"/>
            <a:ext cx="781050" cy="1944688"/>
          </a:xfrm>
          <a:prstGeom prst="line">
            <a:avLst/>
          </a:prstGeom>
          <a:noFill/>
          <a:ln w="38100" cmpd="dbl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5012" name="Line 196">
            <a:extLst>
              <a:ext uri="{FF2B5EF4-FFF2-40B4-BE49-F238E27FC236}">
                <a16:creationId xmlns:a16="http://schemas.microsoft.com/office/drawing/2014/main" id="{3A7AA110-FB92-4931-1A57-DEE7A8F6ADDD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3532" y="2565401"/>
            <a:ext cx="1871663" cy="504825"/>
          </a:xfrm>
          <a:prstGeom prst="line">
            <a:avLst/>
          </a:prstGeom>
          <a:noFill/>
          <a:ln w="38100" cmpd="dbl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5013" name="Line 197">
            <a:extLst>
              <a:ext uri="{FF2B5EF4-FFF2-40B4-BE49-F238E27FC236}">
                <a16:creationId xmlns:a16="http://schemas.microsoft.com/office/drawing/2014/main" id="{5F789C8D-358F-9565-01A7-F6D2DFF82D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42894" y="3284538"/>
            <a:ext cx="622300" cy="576262"/>
          </a:xfrm>
          <a:prstGeom prst="line">
            <a:avLst/>
          </a:prstGeom>
          <a:noFill/>
          <a:ln w="38100" cmpd="dbl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35014" name="Picture 198">
            <a:extLst>
              <a:ext uri="{FF2B5EF4-FFF2-40B4-BE49-F238E27FC236}">
                <a16:creationId xmlns:a16="http://schemas.microsoft.com/office/drawing/2014/main" id="{9EDBDC1C-5C65-89EA-9E91-CA4AD581B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244" y="4652963"/>
            <a:ext cx="398462" cy="90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015" name="Oval 199">
            <a:extLst>
              <a:ext uri="{FF2B5EF4-FFF2-40B4-BE49-F238E27FC236}">
                <a16:creationId xmlns:a16="http://schemas.microsoft.com/office/drawing/2014/main" id="{37E74A43-2380-BF1F-0E8B-B96429946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1345" y="4868864"/>
            <a:ext cx="155575" cy="142875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16" name="Line 200">
            <a:extLst>
              <a:ext uri="{FF2B5EF4-FFF2-40B4-BE49-F238E27FC236}">
                <a16:creationId xmlns:a16="http://schemas.microsoft.com/office/drawing/2014/main" id="{4487CE4B-532D-B66D-940C-CE99A293347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77548" y="2516981"/>
            <a:ext cx="1793875" cy="4873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017" name="Rectangle 201">
            <a:extLst>
              <a:ext uri="{FF2B5EF4-FFF2-40B4-BE49-F238E27FC236}">
                <a16:creationId xmlns:a16="http://schemas.microsoft.com/office/drawing/2014/main" id="{8D2E3AE4-E3E1-4DF6-D3D8-02AB85FA6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5195" y="2924176"/>
            <a:ext cx="77787" cy="360363"/>
          </a:xfrm>
          <a:prstGeom prst="rect">
            <a:avLst/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hangingPunct="1">
              <a:lnSpc>
                <a:spcPct val="100000"/>
              </a:lnSpc>
              <a:buClrTx/>
              <a:buSzTx/>
              <a:buFontTx/>
              <a:buNone/>
            </a:pPr>
            <a:endParaRPr lang="fr-FR" altLang="fr-FR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35022" name="Rectangle 206">
            <a:extLst>
              <a:ext uri="{FF2B5EF4-FFF2-40B4-BE49-F238E27FC236}">
                <a16:creationId xmlns:a16="http://schemas.microsoft.com/office/drawing/2014/main" id="{E34E219C-FD09-3937-94C1-6582101D1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7307" y="4551627"/>
            <a:ext cx="116945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fr-FR" altLang="fr-FR" sz="1200" b="1" dirty="0">
                <a:solidFill>
                  <a:srgbClr val="FF3300"/>
                </a:solidFill>
                <a:latin typeface="Arial" panose="020B0604020202020204" pitchFamily="34" charset="0"/>
              </a:rPr>
              <a:t>CODIS 14</a:t>
            </a:r>
            <a:endParaRPr lang="fr-FR" altLang="fr-FR" sz="12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5025" name="Rectangle 209">
            <a:extLst>
              <a:ext uri="{FF2B5EF4-FFF2-40B4-BE49-F238E27FC236}">
                <a16:creationId xmlns:a16="http://schemas.microsoft.com/office/drawing/2014/main" id="{C275EB7A-970A-967C-A809-DC4D079CD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6206" y="404813"/>
            <a:ext cx="6964792" cy="523220"/>
          </a:xfrm>
          <a:prstGeom prst="rect">
            <a:avLst/>
          </a:prstGeom>
          <a:solidFill>
            <a:srgbClr val="FDA1B0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fr-FR" altLang="fr-FR" sz="2800" i="1" dirty="0">
                <a:solidFill>
                  <a:srgbClr val="174790"/>
                </a:solidFill>
                <a:latin typeface="Arial" panose="020B0604020202020204" pitchFamily="34" charset="0"/>
              </a:rPr>
              <a:t>L’appel de détresse en mode relayé (TKG)</a:t>
            </a:r>
          </a:p>
        </p:txBody>
      </p:sp>
      <p:grpSp>
        <p:nvGrpSpPr>
          <p:cNvPr id="35028" name="Group 212">
            <a:extLst>
              <a:ext uri="{FF2B5EF4-FFF2-40B4-BE49-F238E27FC236}">
                <a16:creationId xmlns:a16="http://schemas.microsoft.com/office/drawing/2014/main" id="{E865448A-566C-80AA-FE30-ED6EA0159C59}"/>
              </a:ext>
            </a:extLst>
          </p:cNvPr>
          <p:cNvGrpSpPr>
            <a:grpSpLocks/>
          </p:cNvGrpSpPr>
          <p:nvPr/>
        </p:nvGrpSpPr>
        <p:grpSpPr bwMode="auto">
          <a:xfrm>
            <a:off x="3687812" y="4853303"/>
            <a:ext cx="241300" cy="865187"/>
            <a:chOff x="3970" y="179"/>
            <a:chExt cx="1049" cy="3682"/>
          </a:xfrm>
        </p:grpSpPr>
        <p:pic>
          <p:nvPicPr>
            <p:cNvPr id="35029" name="Picture 213">
              <a:extLst>
                <a:ext uri="{FF2B5EF4-FFF2-40B4-BE49-F238E27FC236}">
                  <a16:creationId xmlns:a16="http://schemas.microsoft.com/office/drawing/2014/main" id="{2F6CEDE9-8EB0-5A06-E26D-A93497248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00B5E8"/>
                </a:clrFrom>
                <a:clrTo>
                  <a:srgbClr val="00B5E8">
                    <a:alpha val="0"/>
                  </a:srgbClr>
                </a:clrTo>
              </a:clrChange>
              <a:lum brigh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0" y="179"/>
              <a:ext cx="1049" cy="36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030" name="Picture 214">
              <a:extLst>
                <a:ext uri="{FF2B5EF4-FFF2-40B4-BE49-F238E27FC236}">
                  <a16:creationId xmlns:a16="http://schemas.microsoft.com/office/drawing/2014/main" id="{DA0853FB-5E12-97FD-8BF7-C53EE60CEE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8" y="2404"/>
              <a:ext cx="607" cy="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031" name="Group 215">
            <a:extLst>
              <a:ext uri="{FF2B5EF4-FFF2-40B4-BE49-F238E27FC236}">
                <a16:creationId xmlns:a16="http://schemas.microsoft.com/office/drawing/2014/main" id="{BFD34C22-953E-7CBD-BA05-D66816D35165}"/>
              </a:ext>
            </a:extLst>
          </p:cNvPr>
          <p:cNvGrpSpPr>
            <a:grpSpLocks/>
          </p:cNvGrpSpPr>
          <p:nvPr/>
        </p:nvGrpSpPr>
        <p:grpSpPr bwMode="auto">
          <a:xfrm>
            <a:off x="3269080" y="4198133"/>
            <a:ext cx="935037" cy="647700"/>
            <a:chOff x="748" y="1706"/>
            <a:chExt cx="181" cy="272"/>
          </a:xfrm>
        </p:grpSpPr>
        <p:sp>
          <p:nvSpPr>
            <p:cNvPr id="35032" name="Line 216">
              <a:extLst>
                <a:ext uri="{FF2B5EF4-FFF2-40B4-BE49-F238E27FC236}">
                  <a16:creationId xmlns:a16="http://schemas.microsoft.com/office/drawing/2014/main" id="{7E2160CC-D227-45CE-D1FF-6FE6B821A0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8" y="1842"/>
              <a:ext cx="136" cy="136"/>
            </a:xfrm>
            <a:prstGeom prst="line">
              <a:avLst/>
            </a:prstGeom>
            <a:noFill/>
            <a:ln w="12700">
              <a:solidFill>
                <a:srgbClr val="D1180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033" name="Line 217">
              <a:extLst>
                <a:ext uri="{FF2B5EF4-FFF2-40B4-BE49-F238E27FC236}">
                  <a16:creationId xmlns:a16="http://schemas.microsoft.com/office/drawing/2014/main" id="{6EB1B728-91B0-E4B9-D9A4-0EF6F205F7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3" y="1706"/>
              <a:ext cx="136" cy="136"/>
            </a:xfrm>
            <a:prstGeom prst="line">
              <a:avLst/>
            </a:prstGeom>
            <a:noFill/>
            <a:ln w="12700">
              <a:solidFill>
                <a:srgbClr val="D11805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034" name="Line 218">
              <a:extLst>
                <a:ext uri="{FF2B5EF4-FFF2-40B4-BE49-F238E27FC236}">
                  <a16:creationId xmlns:a16="http://schemas.microsoft.com/office/drawing/2014/main" id="{A1822481-2E8C-E0A6-3797-18D5939D2C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1842"/>
              <a:ext cx="91" cy="0"/>
            </a:xfrm>
            <a:prstGeom prst="line">
              <a:avLst/>
            </a:prstGeom>
            <a:noFill/>
            <a:ln w="12700">
              <a:solidFill>
                <a:srgbClr val="D1180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13" name="Group 117">
            <a:extLst>
              <a:ext uri="{FF2B5EF4-FFF2-40B4-BE49-F238E27FC236}">
                <a16:creationId xmlns:a16="http://schemas.microsoft.com/office/drawing/2014/main" id="{258DE098-C06A-CB29-A116-0315218712A3}"/>
              </a:ext>
            </a:extLst>
          </p:cNvPr>
          <p:cNvGrpSpPr>
            <a:grpSpLocks/>
          </p:cNvGrpSpPr>
          <p:nvPr/>
        </p:nvGrpSpPr>
        <p:grpSpPr bwMode="auto">
          <a:xfrm>
            <a:off x="5042662" y="1945184"/>
            <a:ext cx="300038" cy="801687"/>
            <a:chOff x="1399" y="1068"/>
            <a:chExt cx="174" cy="505"/>
          </a:xfrm>
        </p:grpSpPr>
        <p:sp>
          <p:nvSpPr>
            <p:cNvPr id="214" name="Line 118">
              <a:extLst>
                <a:ext uri="{FF2B5EF4-FFF2-40B4-BE49-F238E27FC236}">
                  <a16:creationId xmlns:a16="http://schemas.microsoft.com/office/drawing/2014/main" id="{62EBF0F3-D09C-A351-60AC-F8227537C4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77" y="1180"/>
              <a:ext cx="11" cy="39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" name="Line 119">
              <a:extLst>
                <a:ext uri="{FF2B5EF4-FFF2-40B4-BE49-F238E27FC236}">
                  <a16:creationId xmlns:a16="http://schemas.microsoft.com/office/drawing/2014/main" id="{C2C970E6-C454-716D-DCBE-80792CEDC9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7" y="1220"/>
              <a:ext cx="0" cy="2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6" name="Line 120">
              <a:extLst>
                <a:ext uri="{FF2B5EF4-FFF2-40B4-BE49-F238E27FC236}">
                  <a16:creationId xmlns:a16="http://schemas.microsoft.com/office/drawing/2014/main" id="{5DD3515D-6D63-D8C3-CBF4-EBECC487B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5" y="1220"/>
              <a:ext cx="0" cy="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7" name="Line 121">
              <a:extLst>
                <a:ext uri="{FF2B5EF4-FFF2-40B4-BE49-F238E27FC236}">
                  <a16:creationId xmlns:a16="http://schemas.microsoft.com/office/drawing/2014/main" id="{F8915D44-9A87-1AD5-C272-D4E69D2E1E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99" y="1241"/>
              <a:ext cx="58" cy="2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8" name="Line 122">
              <a:extLst>
                <a:ext uri="{FF2B5EF4-FFF2-40B4-BE49-F238E27FC236}">
                  <a16:creationId xmlns:a16="http://schemas.microsoft.com/office/drawing/2014/main" id="{58F1B92C-3B93-9C4C-7F49-124E9A9B2D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5" y="1223"/>
              <a:ext cx="58" cy="3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9" name="Line 123">
              <a:extLst>
                <a:ext uri="{FF2B5EF4-FFF2-40B4-BE49-F238E27FC236}">
                  <a16:creationId xmlns:a16="http://schemas.microsoft.com/office/drawing/2014/main" id="{670EF5C1-ADA7-57B8-5796-DB11837999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7" y="1241"/>
              <a:ext cx="5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0" name="Line 124">
              <a:extLst>
                <a:ext uri="{FF2B5EF4-FFF2-40B4-BE49-F238E27FC236}">
                  <a16:creationId xmlns:a16="http://schemas.microsoft.com/office/drawing/2014/main" id="{585D3004-E1EB-A412-8B1A-7D62A789BB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7" y="1267"/>
              <a:ext cx="31" cy="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1" name="Line 125">
              <a:extLst>
                <a:ext uri="{FF2B5EF4-FFF2-40B4-BE49-F238E27FC236}">
                  <a16:creationId xmlns:a16="http://schemas.microsoft.com/office/drawing/2014/main" id="{EDFF5737-7030-F901-137E-7230D94D49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267"/>
              <a:ext cx="27" cy="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2" name="Line 126">
              <a:extLst>
                <a:ext uri="{FF2B5EF4-FFF2-40B4-BE49-F238E27FC236}">
                  <a16:creationId xmlns:a16="http://schemas.microsoft.com/office/drawing/2014/main" id="{66110BB5-3BEC-6892-1A40-D29FCFFE1E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4" y="1313"/>
              <a:ext cx="44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3" name="Line 127">
              <a:extLst>
                <a:ext uri="{FF2B5EF4-FFF2-40B4-BE49-F238E27FC236}">
                  <a16:creationId xmlns:a16="http://schemas.microsoft.com/office/drawing/2014/main" id="{509CA84E-C4CC-41C2-EE25-25F0C046F3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313"/>
              <a:ext cx="41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4" name="Line 128">
              <a:extLst>
                <a:ext uri="{FF2B5EF4-FFF2-40B4-BE49-F238E27FC236}">
                  <a16:creationId xmlns:a16="http://schemas.microsoft.com/office/drawing/2014/main" id="{83593B6A-9683-9EED-B494-9B621F842C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7" y="1386"/>
              <a:ext cx="61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5" name="Line 129">
              <a:extLst>
                <a:ext uri="{FF2B5EF4-FFF2-40B4-BE49-F238E27FC236}">
                  <a16:creationId xmlns:a16="http://schemas.microsoft.com/office/drawing/2014/main" id="{3254EBD2-00A2-F6EC-161A-B01C34A0D6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386"/>
              <a:ext cx="57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6" name="Line 130">
              <a:extLst>
                <a:ext uri="{FF2B5EF4-FFF2-40B4-BE49-F238E27FC236}">
                  <a16:creationId xmlns:a16="http://schemas.microsoft.com/office/drawing/2014/main" id="{2448C715-26DF-3AFC-A430-FDB18B977C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5" y="1472"/>
              <a:ext cx="73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7" name="Line 131">
              <a:extLst>
                <a:ext uri="{FF2B5EF4-FFF2-40B4-BE49-F238E27FC236}">
                  <a16:creationId xmlns:a16="http://schemas.microsoft.com/office/drawing/2014/main" id="{9169477D-6817-C192-E45B-F15816B366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472"/>
              <a:ext cx="70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8" name="Line 132">
              <a:extLst>
                <a:ext uri="{FF2B5EF4-FFF2-40B4-BE49-F238E27FC236}">
                  <a16:creationId xmlns:a16="http://schemas.microsoft.com/office/drawing/2014/main" id="{54CA5BC6-0E94-93C2-F6A4-A3389CC5AD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7" y="1241"/>
              <a:ext cx="31" cy="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9" name="Line 133">
              <a:extLst>
                <a:ext uri="{FF2B5EF4-FFF2-40B4-BE49-F238E27FC236}">
                  <a16:creationId xmlns:a16="http://schemas.microsoft.com/office/drawing/2014/main" id="{7596AD78-3E8C-4448-2F66-889FFD9083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241"/>
              <a:ext cx="27" cy="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0" name="Line 134">
              <a:extLst>
                <a:ext uri="{FF2B5EF4-FFF2-40B4-BE49-F238E27FC236}">
                  <a16:creationId xmlns:a16="http://schemas.microsoft.com/office/drawing/2014/main" id="{771FEA0D-3208-C605-E01A-76A8144337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241"/>
              <a:ext cx="27" cy="2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1" name="Line 135">
              <a:extLst>
                <a:ext uri="{FF2B5EF4-FFF2-40B4-BE49-F238E27FC236}">
                  <a16:creationId xmlns:a16="http://schemas.microsoft.com/office/drawing/2014/main" id="{AF0CB7B8-DF1F-283A-C039-0887B4804B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57" y="1241"/>
              <a:ext cx="31" cy="2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2" name="Line 136">
              <a:extLst>
                <a:ext uri="{FF2B5EF4-FFF2-40B4-BE49-F238E27FC236}">
                  <a16:creationId xmlns:a16="http://schemas.microsoft.com/office/drawing/2014/main" id="{37930117-A134-0272-332A-36E8C9C157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4" y="1284"/>
              <a:ext cx="44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3" name="Line 137">
              <a:extLst>
                <a:ext uri="{FF2B5EF4-FFF2-40B4-BE49-F238E27FC236}">
                  <a16:creationId xmlns:a16="http://schemas.microsoft.com/office/drawing/2014/main" id="{2A9E4DF5-8D55-FBD5-16EE-8D602789BA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7" y="1267"/>
              <a:ext cx="31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4" name="Line 138">
              <a:extLst>
                <a:ext uri="{FF2B5EF4-FFF2-40B4-BE49-F238E27FC236}">
                  <a16:creationId xmlns:a16="http://schemas.microsoft.com/office/drawing/2014/main" id="{E511974E-3352-DBB4-C4B0-ABDC0FE3B7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267"/>
              <a:ext cx="27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5" name="Line 139">
              <a:extLst>
                <a:ext uri="{FF2B5EF4-FFF2-40B4-BE49-F238E27FC236}">
                  <a16:creationId xmlns:a16="http://schemas.microsoft.com/office/drawing/2014/main" id="{02259B36-EFB2-E6AF-7747-BBFAFDCFE3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340"/>
              <a:ext cx="57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6" name="Line 140">
              <a:extLst>
                <a:ext uri="{FF2B5EF4-FFF2-40B4-BE49-F238E27FC236}">
                  <a16:creationId xmlns:a16="http://schemas.microsoft.com/office/drawing/2014/main" id="{26137497-E52E-36BA-EF42-DB58F0AD5F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27" y="1340"/>
              <a:ext cx="61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7" name="Line 141">
              <a:extLst>
                <a:ext uri="{FF2B5EF4-FFF2-40B4-BE49-F238E27FC236}">
                  <a16:creationId xmlns:a16="http://schemas.microsoft.com/office/drawing/2014/main" id="{C55FF78F-D473-468F-E4AF-76A1F09C3C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4" y="1313"/>
              <a:ext cx="44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8" name="Line 142">
              <a:extLst>
                <a:ext uri="{FF2B5EF4-FFF2-40B4-BE49-F238E27FC236}">
                  <a16:creationId xmlns:a16="http://schemas.microsoft.com/office/drawing/2014/main" id="{B4096BBF-1F83-2246-D4BD-903D291622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88" y="1313"/>
              <a:ext cx="41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9" name="Line 143">
              <a:extLst>
                <a:ext uri="{FF2B5EF4-FFF2-40B4-BE49-F238E27FC236}">
                  <a16:creationId xmlns:a16="http://schemas.microsoft.com/office/drawing/2014/main" id="{E75B1CF3-B32B-3333-5B12-BF923F2C1D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7" y="1386"/>
              <a:ext cx="61" cy="1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0" name="Line 144">
              <a:extLst>
                <a:ext uri="{FF2B5EF4-FFF2-40B4-BE49-F238E27FC236}">
                  <a16:creationId xmlns:a16="http://schemas.microsoft.com/office/drawing/2014/main" id="{4F7EDB9A-E118-F908-FE77-1A852A2851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88" y="1386"/>
              <a:ext cx="57" cy="1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1" name="Line 145">
              <a:extLst>
                <a:ext uri="{FF2B5EF4-FFF2-40B4-BE49-F238E27FC236}">
                  <a16:creationId xmlns:a16="http://schemas.microsoft.com/office/drawing/2014/main" id="{7346B243-5617-0B22-A170-6700D665B8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15" y="1444"/>
              <a:ext cx="73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2" name="Line 146">
              <a:extLst>
                <a:ext uri="{FF2B5EF4-FFF2-40B4-BE49-F238E27FC236}">
                  <a16:creationId xmlns:a16="http://schemas.microsoft.com/office/drawing/2014/main" id="{68925F9D-45B9-4860-87F2-4B6073084E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444"/>
              <a:ext cx="70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3" name="Line 147">
              <a:extLst>
                <a:ext uri="{FF2B5EF4-FFF2-40B4-BE49-F238E27FC236}">
                  <a16:creationId xmlns:a16="http://schemas.microsoft.com/office/drawing/2014/main" id="{19A0A07B-E68C-79A2-A4CF-C3725A3A3C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7" y="1270"/>
              <a:ext cx="57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4" name="Line 148">
              <a:extLst>
                <a:ext uri="{FF2B5EF4-FFF2-40B4-BE49-F238E27FC236}">
                  <a16:creationId xmlns:a16="http://schemas.microsoft.com/office/drawing/2014/main" id="{70F7738D-E456-33F1-56F7-B8404927E7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77" y="1068"/>
              <a:ext cx="0" cy="1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E42F4598-2052-10D6-01D9-10C57AB759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130" y="4587176"/>
            <a:ext cx="779826" cy="511761"/>
          </a:xfrm>
          <a:prstGeom prst="rect">
            <a:avLst/>
          </a:prstGeom>
        </p:spPr>
      </p:pic>
      <p:sp>
        <p:nvSpPr>
          <p:cNvPr id="248" name="Rectangle 206">
            <a:extLst>
              <a:ext uri="{FF2B5EF4-FFF2-40B4-BE49-F238E27FC236}">
                <a16:creationId xmlns:a16="http://schemas.microsoft.com/office/drawing/2014/main" id="{892BA72B-AD8C-456B-1B0E-D3A5C5842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0679" y="5129651"/>
            <a:ext cx="116945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fr-FR" altLang="fr-FR" sz="1200" b="1" dirty="0">
                <a:solidFill>
                  <a:srgbClr val="FF3300"/>
                </a:solidFill>
                <a:latin typeface="Arial" panose="020B0604020202020204" pitchFamily="34" charset="0"/>
              </a:rPr>
              <a:t>VPC</a:t>
            </a:r>
            <a:endParaRPr lang="fr-FR" altLang="fr-FR" sz="12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60D4A3D-A244-2261-BB85-2CDEC8B50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738" y="3891238"/>
            <a:ext cx="871402" cy="57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0" name="Signe de multiplication 249">
            <a:extLst>
              <a:ext uri="{FF2B5EF4-FFF2-40B4-BE49-F238E27FC236}">
                <a16:creationId xmlns:a16="http://schemas.microsoft.com/office/drawing/2014/main" id="{3D6DBBCF-8C90-C15C-C782-49B2AF5A120E}"/>
              </a:ext>
            </a:extLst>
          </p:cNvPr>
          <p:cNvSpPr/>
          <p:nvPr/>
        </p:nvSpPr>
        <p:spPr>
          <a:xfrm>
            <a:off x="3145320" y="4734721"/>
            <a:ext cx="1279814" cy="1235075"/>
          </a:xfrm>
          <a:prstGeom prst="mathMultiply">
            <a:avLst>
              <a:gd name="adj1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1" name="images14">
            <a:extLst>
              <a:ext uri="{FF2B5EF4-FFF2-40B4-BE49-F238E27FC236}">
                <a16:creationId xmlns:a16="http://schemas.microsoft.com/office/drawing/2014/main" id="{2798785B-4677-C69A-F69A-9F978A31B3B0}"/>
              </a:ext>
            </a:extLst>
          </p:cNvPr>
          <p:cNvPicPr/>
          <p:nvPr/>
        </p:nvPicPr>
        <p:blipFill>
          <a:blip r:embed="rId9">
            <a:lum/>
            <a:alphaModFix/>
          </a:blip>
          <a:srcRect/>
          <a:stretch>
            <a:fillRect/>
          </a:stretch>
        </p:blipFill>
        <p:spPr>
          <a:xfrm>
            <a:off x="4368006" y="5079593"/>
            <a:ext cx="653920" cy="408694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252" name="Signe de multiplication 251">
            <a:extLst>
              <a:ext uri="{FF2B5EF4-FFF2-40B4-BE49-F238E27FC236}">
                <a16:creationId xmlns:a16="http://schemas.microsoft.com/office/drawing/2014/main" id="{4C6AE3A4-9655-47D0-362C-B1E79D243035}"/>
              </a:ext>
            </a:extLst>
          </p:cNvPr>
          <p:cNvSpPr/>
          <p:nvPr/>
        </p:nvSpPr>
        <p:spPr>
          <a:xfrm>
            <a:off x="4027510" y="4650582"/>
            <a:ext cx="1279814" cy="1235075"/>
          </a:xfrm>
          <a:prstGeom prst="mathMultiply">
            <a:avLst>
              <a:gd name="adj1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3" name="Rectangle 206">
            <a:extLst>
              <a:ext uri="{FF2B5EF4-FFF2-40B4-BE49-F238E27FC236}">
                <a16:creationId xmlns:a16="http://schemas.microsoft.com/office/drawing/2014/main" id="{324D8A4D-68E4-D711-FA7D-239C25E14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0372" y="5474651"/>
            <a:ext cx="116945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fr-FR" altLang="fr-FR" sz="1200" b="1" dirty="0">
                <a:solidFill>
                  <a:srgbClr val="FF3300"/>
                </a:solidFill>
                <a:latin typeface="Arial" panose="020B0604020202020204" pitchFamily="34" charset="0"/>
              </a:rPr>
              <a:t>VLCG</a:t>
            </a:r>
            <a:endParaRPr lang="fr-FR" altLang="fr-FR" sz="12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54" name="Line 197">
            <a:extLst>
              <a:ext uri="{FF2B5EF4-FFF2-40B4-BE49-F238E27FC236}">
                <a16:creationId xmlns:a16="http://schemas.microsoft.com/office/drawing/2014/main" id="{6A2B8D08-B383-A4FB-9718-01844790E78E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9577" y="4584316"/>
            <a:ext cx="821147" cy="138936"/>
          </a:xfrm>
          <a:prstGeom prst="line">
            <a:avLst/>
          </a:prstGeom>
          <a:noFill/>
          <a:ln w="38100" cmpd="dbl">
            <a:solidFill>
              <a:srgbClr val="FF33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0E64AA3-BA72-B208-8E04-2E5E0B5A7384}"/>
              </a:ext>
            </a:extLst>
          </p:cNvPr>
          <p:cNvSpPr txBox="1"/>
          <p:nvPr/>
        </p:nvSpPr>
        <p:spPr>
          <a:xfrm>
            <a:off x="5549604" y="5374868"/>
            <a:ext cx="66871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rgbClr val="174790"/>
                </a:solidFill>
                <a:latin typeface="Arial" panose="020B0604020202020204" pitchFamily="34" charset="0"/>
              </a:rPr>
              <a:t>2 Infrastructures réceptionnent automatiquement la détresse:</a:t>
            </a:r>
          </a:p>
          <a:p>
            <a:pPr marL="285750" indent="-285750">
              <a:buFontTx/>
              <a:buChar char="-"/>
            </a:pPr>
            <a:r>
              <a:rPr lang="fr-FR" sz="1600" i="1" dirty="0">
                <a:solidFill>
                  <a:srgbClr val="174790"/>
                </a:solidFill>
                <a:latin typeface="Arial" panose="020B0604020202020204" pitchFamily="34" charset="0"/>
              </a:rPr>
              <a:t>CODIS</a:t>
            </a:r>
          </a:p>
          <a:p>
            <a:pPr marL="285750" indent="-285750">
              <a:buFontTx/>
              <a:buChar char="-"/>
            </a:pPr>
            <a:r>
              <a:rPr lang="fr-FR" sz="1600" i="1" dirty="0">
                <a:solidFill>
                  <a:srgbClr val="174790"/>
                </a:solidFill>
                <a:latin typeface="Arial" panose="020B0604020202020204" pitchFamily="34" charset="0"/>
              </a:rPr>
              <a:t>Véhicule PC si sous couverture du relais porteur de la détresse</a:t>
            </a:r>
          </a:p>
          <a:p>
            <a:r>
              <a:rPr lang="fr-FR" sz="1600" i="1" dirty="0">
                <a:solidFill>
                  <a:srgbClr val="174790"/>
                </a:solidFill>
                <a:latin typeface="Arial" panose="020B0604020202020204" pitchFamily="34" charset="0"/>
              </a:rPr>
              <a:t>Les récepteurs ANTARES/ACROPOL peuvent se connecter manuellement sur la détresse s’il sont sous couverture du relais porteur de la détresse (pas d’avertissement automatique)</a:t>
            </a:r>
          </a:p>
          <a:p>
            <a:endParaRPr lang="fr-FR" sz="1600" i="1" dirty="0">
              <a:solidFill>
                <a:srgbClr val="174790"/>
              </a:solidFill>
              <a:latin typeface="Arial" panose="020B0604020202020204" pitchFamily="34" charset="0"/>
            </a:endParaRPr>
          </a:p>
        </p:txBody>
      </p:sp>
      <p:sp>
        <p:nvSpPr>
          <p:cNvPr id="256" name="Line 197">
            <a:extLst>
              <a:ext uri="{FF2B5EF4-FFF2-40B4-BE49-F238E27FC236}">
                <a16:creationId xmlns:a16="http://schemas.microsoft.com/office/drawing/2014/main" id="{B396BFB0-DD3E-AC4E-C43C-0A6E79CB5FD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64255" y="3271838"/>
            <a:ext cx="1683671" cy="1960"/>
          </a:xfrm>
          <a:prstGeom prst="line">
            <a:avLst/>
          </a:prstGeom>
          <a:noFill/>
          <a:ln w="38100" cmpd="dbl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5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nimBg="1" autoUpdateAnimBg="0"/>
      <p:bldP spid="35011" grpId="0" animBg="1" autoUpdateAnimBg="0"/>
      <p:bldP spid="35012" grpId="0" animBg="1" autoUpdateAnimBg="0"/>
      <p:bldP spid="35013" grpId="0" animBg="1" autoUpdateAnimBg="0"/>
      <p:bldP spid="35015" grpId="0" animBg="1" autoUpdateAnimBg="0"/>
      <p:bldP spid="35017" grpId="0" animBg="1" autoUpdateAnimBg="0"/>
      <p:bldP spid="254" grpId="0" animBg="1" autoUpdateAnimBg="0"/>
      <p:bldP spid="256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Freeform 4">
            <a:extLst>
              <a:ext uri="{FF2B5EF4-FFF2-40B4-BE49-F238E27FC236}">
                <a16:creationId xmlns:a16="http://schemas.microsoft.com/office/drawing/2014/main" id="{2E5EC56F-F6BA-4B1E-153F-1857F52D3A86}"/>
              </a:ext>
            </a:extLst>
          </p:cNvPr>
          <p:cNvSpPr>
            <a:spLocks/>
          </p:cNvSpPr>
          <p:nvPr/>
        </p:nvSpPr>
        <p:spPr bwMode="auto">
          <a:xfrm>
            <a:off x="727023" y="4292600"/>
            <a:ext cx="3496521" cy="2157414"/>
          </a:xfrm>
          <a:custGeom>
            <a:avLst/>
            <a:gdLst>
              <a:gd name="T0" fmla="*/ 385 w 1316"/>
              <a:gd name="T1" fmla="*/ 1278 h 1301"/>
              <a:gd name="T2" fmla="*/ 23 w 1316"/>
              <a:gd name="T3" fmla="*/ 1006 h 1301"/>
              <a:gd name="T4" fmla="*/ 249 w 1316"/>
              <a:gd name="T5" fmla="*/ 416 h 1301"/>
              <a:gd name="T6" fmla="*/ 930 w 1316"/>
              <a:gd name="T7" fmla="*/ 53 h 1301"/>
              <a:gd name="T8" fmla="*/ 1293 w 1316"/>
              <a:gd name="T9" fmla="*/ 734 h 1301"/>
              <a:gd name="T10" fmla="*/ 1066 w 1316"/>
              <a:gd name="T11" fmla="*/ 1142 h 1301"/>
              <a:gd name="T12" fmla="*/ 385 w 1316"/>
              <a:gd name="T13" fmla="*/ 1278 h 1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16" h="1301">
                <a:moveTo>
                  <a:pt x="385" y="1278"/>
                </a:moveTo>
                <a:cubicBezTo>
                  <a:pt x="211" y="1255"/>
                  <a:pt x="46" y="1150"/>
                  <a:pt x="23" y="1006"/>
                </a:cubicBezTo>
                <a:cubicBezTo>
                  <a:pt x="0" y="862"/>
                  <a:pt x="98" y="575"/>
                  <a:pt x="249" y="416"/>
                </a:cubicBezTo>
                <a:cubicBezTo>
                  <a:pt x="400" y="257"/>
                  <a:pt x="756" y="0"/>
                  <a:pt x="930" y="53"/>
                </a:cubicBezTo>
                <a:cubicBezTo>
                  <a:pt x="1104" y="106"/>
                  <a:pt x="1270" y="553"/>
                  <a:pt x="1293" y="734"/>
                </a:cubicBezTo>
                <a:cubicBezTo>
                  <a:pt x="1316" y="915"/>
                  <a:pt x="1217" y="1051"/>
                  <a:pt x="1066" y="1142"/>
                </a:cubicBezTo>
                <a:cubicBezTo>
                  <a:pt x="915" y="1233"/>
                  <a:pt x="559" y="1301"/>
                  <a:pt x="385" y="1278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8F2EA2E1-1CD6-28D3-B3E0-4B52E608B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2845" y="6248400"/>
            <a:ext cx="2149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846" name="Rectangle 6">
            <a:extLst>
              <a:ext uri="{FF2B5EF4-FFF2-40B4-BE49-F238E27FC236}">
                <a16:creationId xmlns:a16="http://schemas.microsoft.com/office/drawing/2014/main" id="{7DF1E3FF-67FD-4523-7F47-EB8EF9E6D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3982" y="6248400"/>
            <a:ext cx="3268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847" name="Group 7">
            <a:extLst>
              <a:ext uri="{FF2B5EF4-FFF2-40B4-BE49-F238E27FC236}">
                <a16:creationId xmlns:a16="http://schemas.microsoft.com/office/drawing/2014/main" id="{D182EC9E-3193-F8E6-4769-618AF6C96B43}"/>
              </a:ext>
            </a:extLst>
          </p:cNvPr>
          <p:cNvGrpSpPr>
            <a:grpSpLocks/>
          </p:cNvGrpSpPr>
          <p:nvPr/>
        </p:nvGrpSpPr>
        <p:grpSpPr bwMode="auto">
          <a:xfrm>
            <a:off x="7276306" y="2568575"/>
            <a:ext cx="579438" cy="717550"/>
            <a:chOff x="3566" y="1618"/>
            <a:chExt cx="337" cy="452"/>
          </a:xfrm>
        </p:grpSpPr>
        <p:sp>
          <p:nvSpPr>
            <p:cNvPr id="35848" name="AutoShape 8">
              <a:extLst>
                <a:ext uri="{FF2B5EF4-FFF2-40B4-BE49-F238E27FC236}">
                  <a16:creationId xmlns:a16="http://schemas.microsoft.com/office/drawing/2014/main" id="{7C1D621B-9D7F-573D-87BA-FD27AEA2A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6" y="1618"/>
              <a:ext cx="337" cy="452"/>
            </a:xfrm>
            <a:prstGeom prst="cube">
              <a:avLst>
                <a:gd name="adj" fmla="val 16208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49" name="Rectangle 9">
              <a:extLst>
                <a:ext uri="{FF2B5EF4-FFF2-40B4-BE49-F238E27FC236}">
                  <a16:creationId xmlns:a16="http://schemas.microsoft.com/office/drawing/2014/main" id="{43F3FD7D-FF65-1222-6B14-D33FEE046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6" y="1677"/>
              <a:ext cx="243" cy="377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50" name="Rectangle 10">
              <a:extLst>
                <a:ext uri="{FF2B5EF4-FFF2-40B4-BE49-F238E27FC236}">
                  <a16:creationId xmlns:a16="http://schemas.microsoft.com/office/drawing/2014/main" id="{9E717EA8-EB28-397D-F5D4-1E4C361B2E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6" y="1677"/>
              <a:ext cx="243" cy="27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51" name="Rectangle 11">
              <a:extLst>
                <a:ext uri="{FF2B5EF4-FFF2-40B4-BE49-F238E27FC236}">
                  <a16:creationId xmlns:a16="http://schemas.microsoft.com/office/drawing/2014/main" id="{7B47C386-0731-2B87-EC10-55F86F4B30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6" y="1712"/>
              <a:ext cx="243" cy="2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52" name="Rectangle 12">
              <a:extLst>
                <a:ext uri="{FF2B5EF4-FFF2-40B4-BE49-F238E27FC236}">
                  <a16:creationId xmlns:a16="http://schemas.microsoft.com/office/drawing/2014/main" id="{ADF5D3C6-2212-EFE2-465B-29AAD69B7C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6" y="1823"/>
              <a:ext cx="243" cy="27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53" name="Rectangle 13">
              <a:extLst>
                <a:ext uri="{FF2B5EF4-FFF2-40B4-BE49-F238E27FC236}">
                  <a16:creationId xmlns:a16="http://schemas.microsoft.com/office/drawing/2014/main" id="{E6489D83-9AE5-7BBB-4DD8-5CAC90D7B3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6" y="1935"/>
              <a:ext cx="243" cy="2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54" name="Line 14">
              <a:extLst>
                <a:ext uri="{FF2B5EF4-FFF2-40B4-BE49-F238E27FC236}">
                  <a16:creationId xmlns:a16="http://schemas.microsoft.com/office/drawing/2014/main" id="{56EE37AF-E217-0236-1EED-B1C8756712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4" y="1673"/>
              <a:ext cx="0" cy="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55" name="AutoShape 15">
              <a:extLst>
                <a:ext uri="{FF2B5EF4-FFF2-40B4-BE49-F238E27FC236}">
                  <a16:creationId xmlns:a16="http://schemas.microsoft.com/office/drawing/2014/main" id="{B5671FE5-8EE7-0CAB-A52D-D441742DBF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1" y="1720"/>
              <a:ext cx="27" cy="18"/>
            </a:xfrm>
            <a:prstGeom prst="octagon">
              <a:avLst>
                <a:gd name="adj" fmla="val 29282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56" name="AutoShape 16">
              <a:extLst>
                <a:ext uri="{FF2B5EF4-FFF2-40B4-BE49-F238E27FC236}">
                  <a16:creationId xmlns:a16="http://schemas.microsoft.com/office/drawing/2014/main" id="{E1C34FB7-4DDF-6CB5-8A77-8041636CF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1" y="1720"/>
              <a:ext cx="26" cy="18"/>
            </a:xfrm>
            <a:prstGeom prst="octagon">
              <a:avLst>
                <a:gd name="adj" fmla="val 29282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57" name="AutoShape 17">
              <a:extLst>
                <a:ext uri="{FF2B5EF4-FFF2-40B4-BE49-F238E27FC236}">
                  <a16:creationId xmlns:a16="http://schemas.microsoft.com/office/drawing/2014/main" id="{D5A9F0EE-211D-A760-8162-195DAD9DF4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1" y="1831"/>
              <a:ext cx="27" cy="19"/>
            </a:xfrm>
            <a:prstGeom prst="octagon">
              <a:avLst>
                <a:gd name="adj" fmla="val 29282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58" name="AutoShape 18">
              <a:extLst>
                <a:ext uri="{FF2B5EF4-FFF2-40B4-BE49-F238E27FC236}">
                  <a16:creationId xmlns:a16="http://schemas.microsoft.com/office/drawing/2014/main" id="{D6FF2F57-FFB8-0352-E64E-0ECCF3E1E2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1" y="1831"/>
              <a:ext cx="26" cy="19"/>
            </a:xfrm>
            <a:prstGeom prst="octagon">
              <a:avLst>
                <a:gd name="adj" fmla="val 29282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59" name="AutoShape 19">
              <a:extLst>
                <a:ext uri="{FF2B5EF4-FFF2-40B4-BE49-F238E27FC236}">
                  <a16:creationId xmlns:a16="http://schemas.microsoft.com/office/drawing/2014/main" id="{24EBF02A-7A4C-8D59-DA45-8954617BCA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1831"/>
              <a:ext cx="25" cy="19"/>
            </a:xfrm>
            <a:prstGeom prst="octagon">
              <a:avLst>
                <a:gd name="adj" fmla="val 29282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60" name="AutoShape 20">
              <a:extLst>
                <a:ext uri="{FF2B5EF4-FFF2-40B4-BE49-F238E27FC236}">
                  <a16:creationId xmlns:a16="http://schemas.microsoft.com/office/drawing/2014/main" id="{0DE8BD64-1DA8-4647-7E33-71288CA270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1" y="1944"/>
              <a:ext cx="27" cy="17"/>
            </a:xfrm>
            <a:prstGeom prst="octagon">
              <a:avLst>
                <a:gd name="adj" fmla="val 29282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61" name="AutoShape 21">
              <a:extLst>
                <a:ext uri="{FF2B5EF4-FFF2-40B4-BE49-F238E27FC236}">
                  <a16:creationId xmlns:a16="http://schemas.microsoft.com/office/drawing/2014/main" id="{55899A74-0ED2-B687-A696-7BFFC89FB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1" y="1944"/>
              <a:ext cx="26" cy="17"/>
            </a:xfrm>
            <a:prstGeom prst="octagon">
              <a:avLst>
                <a:gd name="adj" fmla="val 29282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62" name="Line 22">
              <a:extLst>
                <a:ext uri="{FF2B5EF4-FFF2-40B4-BE49-F238E27FC236}">
                  <a16:creationId xmlns:a16="http://schemas.microsoft.com/office/drawing/2014/main" id="{8FC25FBE-29AF-C810-7773-0FB18A0FBF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7" y="1854"/>
              <a:ext cx="0" cy="7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63" name="Line 23">
              <a:extLst>
                <a:ext uri="{FF2B5EF4-FFF2-40B4-BE49-F238E27FC236}">
                  <a16:creationId xmlns:a16="http://schemas.microsoft.com/office/drawing/2014/main" id="{845E12DF-4391-0542-0135-32DA62D32C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7" y="1896"/>
              <a:ext cx="8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64" name="Line 24">
              <a:extLst>
                <a:ext uri="{FF2B5EF4-FFF2-40B4-BE49-F238E27FC236}">
                  <a16:creationId xmlns:a16="http://schemas.microsoft.com/office/drawing/2014/main" id="{47F9F109-CD53-DF2F-7019-BAFE0B42D8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47" y="1742"/>
              <a:ext cx="0" cy="7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65" name="Line 25">
              <a:extLst>
                <a:ext uri="{FF2B5EF4-FFF2-40B4-BE49-F238E27FC236}">
                  <a16:creationId xmlns:a16="http://schemas.microsoft.com/office/drawing/2014/main" id="{6FAA2098-CDD4-462C-900E-F9AE1E1DCD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7" y="1775"/>
              <a:ext cx="8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5866" name="Group 26">
              <a:extLst>
                <a:ext uri="{FF2B5EF4-FFF2-40B4-BE49-F238E27FC236}">
                  <a16:creationId xmlns:a16="http://schemas.microsoft.com/office/drawing/2014/main" id="{0BD655A8-5534-F062-84EE-A062F1DE7D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2" y="1754"/>
              <a:ext cx="43" cy="48"/>
              <a:chOff x="3682" y="1754"/>
              <a:chExt cx="43" cy="48"/>
            </a:xfrm>
          </p:grpSpPr>
          <p:sp>
            <p:nvSpPr>
              <p:cNvPr id="35867" name="Rectangle 27">
                <a:extLst>
                  <a:ext uri="{FF2B5EF4-FFF2-40B4-BE49-F238E27FC236}">
                    <a16:creationId xmlns:a16="http://schemas.microsoft.com/office/drawing/2014/main" id="{28448C18-F07C-75FA-73B9-BCE64CB808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86" y="1761"/>
                <a:ext cx="35" cy="31"/>
              </a:xfrm>
              <a:prstGeom prst="rect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868" name="Oval 28">
                <a:extLst>
                  <a:ext uri="{FF2B5EF4-FFF2-40B4-BE49-F238E27FC236}">
                    <a16:creationId xmlns:a16="http://schemas.microsoft.com/office/drawing/2014/main" id="{BBBEBE31-6D0E-5F76-FA2D-6F1A42ACA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86" y="1754"/>
                <a:ext cx="35" cy="9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869" name="Oval 29">
                <a:extLst>
                  <a:ext uri="{FF2B5EF4-FFF2-40B4-BE49-F238E27FC236}">
                    <a16:creationId xmlns:a16="http://schemas.microsoft.com/office/drawing/2014/main" id="{9A1F5B90-6FCB-FF0E-BBCE-55C314B714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82" y="1786"/>
                <a:ext cx="43" cy="16"/>
              </a:xfrm>
              <a:prstGeom prst="ellipse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35893" name="Group 53">
            <a:extLst>
              <a:ext uri="{FF2B5EF4-FFF2-40B4-BE49-F238E27FC236}">
                <a16:creationId xmlns:a16="http://schemas.microsoft.com/office/drawing/2014/main" id="{755EB3F8-C710-65C4-B9BA-3F953B1ECCA5}"/>
              </a:ext>
            </a:extLst>
          </p:cNvPr>
          <p:cNvGrpSpPr>
            <a:grpSpLocks/>
          </p:cNvGrpSpPr>
          <p:nvPr/>
        </p:nvGrpSpPr>
        <p:grpSpPr bwMode="auto">
          <a:xfrm>
            <a:off x="4069556" y="3959226"/>
            <a:ext cx="298450" cy="798513"/>
            <a:chOff x="1702" y="2494"/>
            <a:chExt cx="173" cy="503"/>
          </a:xfrm>
        </p:grpSpPr>
        <p:sp>
          <p:nvSpPr>
            <p:cNvPr id="35894" name="Line 54">
              <a:extLst>
                <a:ext uri="{FF2B5EF4-FFF2-40B4-BE49-F238E27FC236}">
                  <a16:creationId xmlns:a16="http://schemas.microsoft.com/office/drawing/2014/main" id="{C839F65E-56F5-2365-40D1-53FA3E17AB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78" y="2604"/>
              <a:ext cx="11" cy="39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95" name="Line 55">
              <a:extLst>
                <a:ext uri="{FF2B5EF4-FFF2-40B4-BE49-F238E27FC236}">
                  <a16:creationId xmlns:a16="http://schemas.microsoft.com/office/drawing/2014/main" id="{0FB4DEBE-ABF6-E138-9016-A37A10E27D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1" y="2646"/>
              <a:ext cx="0" cy="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96" name="Line 56">
              <a:extLst>
                <a:ext uri="{FF2B5EF4-FFF2-40B4-BE49-F238E27FC236}">
                  <a16:creationId xmlns:a16="http://schemas.microsoft.com/office/drawing/2014/main" id="{EC2C64B6-B617-3C34-BB48-2B9BEABCC0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8" y="2646"/>
              <a:ext cx="0" cy="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97" name="Line 57">
              <a:extLst>
                <a:ext uri="{FF2B5EF4-FFF2-40B4-BE49-F238E27FC236}">
                  <a16:creationId xmlns:a16="http://schemas.microsoft.com/office/drawing/2014/main" id="{5D3E5172-C67A-45DC-91AF-22ADC0B634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02" y="2666"/>
              <a:ext cx="59" cy="2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98" name="Line 58">
              <a:extLst>
                <a:ext uri="{FF2B5EF4-FFF2-40B4-BE49-F238E27FC236}">
                  <a16:creationId xmlns:a16="http://schemas.microsoft.com/office/drawing/2014/main" id="{6562F302-F86B-7D04-E0EB-ED093BD54F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8" y="2650"/>
              <a:ext cx="57" cy="3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99" name="Line 59">
              <a:extLst>
                <a:ext uri="{FF2B5EF4-FFF2-40B4-BE49-F238E27FC236}">
                  <a16:creationId xmlns:a16="http://schemas.microsoft.com/office/drawing/2014/main" id="{00300A00-1CC2-F775-E482-4BBA5AD6CC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1" y="2666"/>
              <a:ext cx="5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0" name="Line 60">
              <a:extLst>
                <a:ext uri="{FF2B5EF4-FFF2-40B4-BE49-F238E27FC236}">
                  <a16:creationId xmlns:a16="http://schemas.microsoft.com/office/drawing/2014/main" id="{36239FA6-29D1-0C3F-AD75-92B98D9D3E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1" y="2694"/>
              <a:ext cx="28" cy="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1" name="Line 61">
              <a:extLst>
                <a:ext uri="{FF2B5EF4-FFF2-40B4-BE49-F238E27FC236}">
                  <a16:creationId xmlns:a16="http://schemas.microsoft.com/office/drawing/2014/main" id="{2AB54516-E0F0-951F-E5F9-52CDDEFF36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9" y="2694"/>
              <a:ext cx="29" cy="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2" name="Line 62">
              <a:extLst>
                <a:ext uri="{FF2B5EF4-FFF2-40B4-BE49-F238E27FC236}">
                  <a16:creationId xmlns:a16="http://schemas.microsoft.com/office/drawing/2014/main" id="{EF153531-BBFE-4838-D0B2-AB1BAFF1BF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6" y="2738"/>
              <a:ext cx="43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3" name="Line 63">
              <a:extLst>
                <a:ext uri="{FF2B5EF4-FFF2-40B4-BE49-F238E27FC236}">
                  <a16:creationId xmlns:a16="http://schemas.microsoft.com/office/drawing/2014/main" id="{09AA8949-F23E-6EF8-548A-45FFBAA8E1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9" y="2738"/>
              <a:ext cx="43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4" name="Line 64">
              <a:extLst>
                <a:ext uri="{FF2B5EF4-FFF2-40B4-BE49-F238E27FC236}">
                  <a16:creationId xmlns:a16="http://schemas.microsoft.com/office/drawing/2014/main" id="{6F4D7C14-F1B1-1EA0-DF5B-2552DFFD2E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31" y="2811"/>
              <a:ext cx="58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5" name="Line 65">
              <a:extLst>
                <a:ext uri="{FF2B5EF4-FFF2-40B4-BE49-F238E27FC236}">
                  <a16:creationId xmlns:a16="http://schemas.microsoft.com/office/drawing/2014/main" id="{66364750-4BAE-E6EF-8DF1-F2ADB92352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9" y="2811"/>
              <a:ext cx="57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6" name="Line 66">
              <a:extLst>
                <a:ext uri="{FF2B5EF4-FFF2-40B4-BE49-F238E27FC236}">
                  <a16:creationId xmlns:a16="http://schemas.microsoft.com/office/drawing/2014/main" id="{81784658-3E8C-5390-335A-C328016A7F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7" y="2898"/>
              <a:ext cx="72" cy="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7" name="Line 67">
              <a:extLst>
                <a:ext uri="{FF2B5EF4-FFF2-40B4-BE49-F238E27FC236}">
                  <a16:creationId xmlns:a16="http://schemas.microsoft.com/office/drawing/2014/main" id="{1E65A345-4DE0-E7B5-BDEB-AF28CA2CCA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9" y="2898"/>
              <a:ext cx="74" cy="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8" name="Line 68">
              <a:extLst>
                <a:ext uri="{FF2B5EF4-FFF2-40B4-BE49-F238E27FC236}">
                  <a16:creationId xmlns:a16="http://schemas.microsoft.com/office/drawing/2014/main" id="{F45193B9-311D-7A51-B6AB-83D8080134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1" y="2666"/>
              <a:ext cx="28" cy="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9" name="Line 69">
              <a:extLst>
                <a:ext uri="{FF2B5EF4-FFF2-40B4-BE49-F238E27FC236}">
                  <a16:creationId xmlns:a16="http://schemas.microsoft.com/office/drawing/2014/main" id="{0A34307A-5CDF-B86F-5A28-BDC6DAC40D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9" y="2666"/>
              <a:ext cx="29" cy="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0" name="Line 70">
              <a:extLst>
                <a:ext uri="{FF2B5EF4-FFF2-40B4-BE49-F238E27FC236}">
                  <a16:creationId xmlns:a16="http://schemas.microsoft.com/office/drawing/2014/main" id="{4849B433-B869-8867-30F5-A65C29512E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9" y="2666"/>
              <a:ext cx="29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1" name="Line 71">
              <a:extLst>
                <a:ext uri="{FF2B5EF4-FFF2-40B4-BE49-F238E27FC236}">
                  <a16:creationId xmlns:a16="http://schemas.microsoft.com/office/drawing/2014/main" id="{79455F15-2152-1D63-A189-30A5694A35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61" y="2666"/>
              <a:ext cx="28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2" name="Line 72">
              <a:extLst>
                <a:ext uri="{FF2B5EF4-FFF2-40B4-BE49-F238E27FC236}">
                  <a16:creationId xmlns:a16="http://schemas.microsoft.com/office/drawing/2014/main" id="{C66B7973-73A8-CC16-C8F3-BA8C044013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46" y="2710"/>
              <a:ext cx="43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3" name="Line 73">
              <a:extLst>
                <a:ext uri="{FF2B5EF4-FFF2-40B4-BE49-F238E27FC236}">
                  <a16:creationId xmlns:a16="http://schemas.microsoft.com/office/drawing/2014/main" id="{2E76E153-B776-C799-01AB-61664C7B89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1" y="2694"/>
              <a:ext cx="28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4" name="Line 74">
              <a:extLst>
                <a:ext uri="{FF2B5EF4-FFF2-40B4-BE49-F238E27FC236}">
                  <a16:creationId xmlns:a16="http://schemas.microsoft.com/office/drawing/2014/main" id="{84EE01B2-7B9A-565E-5DB8-3DB92A44C0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9" y="2694"/>
              <a:ext cx="29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5" name="Line 75">
              <a:extLst>
                <a:ext uri="{FF2B5EF4-FFF2-40B4-BE49-F238E27FC236}">
                  <a16:creationId xmlns:a16="http://schemas.microsoft.com/office/drawing/2014/main" id="{6A07FB7C-CBC7-B1B4-887D-864277AA5D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9" y="2767"/>
              <a:ext cx="57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6" name="Line 76">
              <a:extLst>
                <a:ext uri="{FF2B5EF4-FFF2-40B4-BE49-F238E27FC236}">
                  <a16:creationId xmlns:a16="http://schemas.microsoft.com/office/drawing/2014/main" id="{332B8A93-E9A4-EC02-3DE2-EA5859650A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31" y="2767"/>
              <a:ext cx="58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7" name="Line 77">
              <a:extLst>
                <a:ext uri="{FF2B5EF4-FFF2-40B4-BE49-F238E27FC236}">
                  <a16:creationId xmlns:a16="http://schemas.microsoft.com/office/drawing/2014/main" id="{BC03BB34-4EAF-B1D8-7AFF-CB45F46439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6" y="2738"/>
              <a:ext cx="43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8" name="Line 78">
              <a:extLst>
                <a:ext uri="{FF2B5EF4-FFF2-40B4-BE49-F238E27FC236}">
                  <a16:creationId xmlns:a16="http://schemas.microsoft.com/office/drawing/2014/main" id="{4A370537-88FE-6D4E-F6F7-800914CDFD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89" y="2738"/>
              <a:ext cx="43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9" name="Line 79">
              <a:extLst>
                <a:ext uri="{FF2B5EF4-FFF2-40B4-BE49-F238E27FC236}">
                  <a16:creationId xmlns:a16="http://schemas.microsoft.com/office/drawing/2014/main" id="{539BB1E0-4BF4-B786-F230-E55AE49C38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31" y="2811"/>
              <a:ext cx="58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0" name="Line 80">
              <a:extLst>
                <a:ext uri="{FF2B5EF4-FFF2-40B4-BE49-F238E27FC236}">
                  <a16:creationId xmlns:a16="http://schemas.microsoft.com/office/drawing/2014/main" id="{42D4F39C-DD66-37C6-32FA-C07AE7A1AC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89" y="2811"/>
              <a:ext cx="57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1" name="Line 81">
              <a:extLst>
                <a:ext uri="{FF2B5EF4-FFF2-40B4-BE49-F238E27FC236}">
                  <a16:creationId xmlns:a16="http://schemas.microsoft.com/office/drawing/2014/main" id="{A002410B-248E-EA76-6A4C-14CE1A1F67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17" y="2869"/>
              <a:ext cx="72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2" name="Line 82">
              <a:extLst>
                <a:ext uri="{FF2B5EF4-FFF2-40B4-BE49-F238E27FC236}">
                  <a16:creationId xmlns:a16="http://schemas.microsoft.com/office/drawing/2014/main" id="{51EB4623-68EC-301F-FCCC-E0372B2C7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9" y="2869"/>
              <a:ext cx="74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3" name="Line 83">
              <a:extLst>
                <a:ext uri="{FF2B5EF4-FFF2-40B4-BE49-F238E27FC236}">
                  <a16:creationId xmlns:a16="http://schemas.microsoft.com/office/drawing/2014/main" id="{1F159EE7-B45B-5012-D476-D9934CD2E5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8" y="2695"/>
              <a:ext cx="60" cy="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4" name="Line 84">
              <a:extLst>
                <a:ext uri="{FF2B5EF4-FFF2-40B4-BE49-F238E27FC236}">
                  <a16:creationId xmlns:a16="http://schemas.microsoft.com/office/drawing/2014/main" id="{C869AD17-0A1B-33F6-A7AE-9B7396E9EE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78" y="2494"/>
              <a:ext cx="0" cy="1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5925" name="Group 85">
            <a:extLst>
              <a:ext uri="{FF2B5EF4-FFF2-40B4-BE49-F238E27FC236}">
                <a16:creationId xmlns:a16="http://schemas.microsoft.com/office/drawing/2014/main" id="{942FFE92-0F27-FDBD-774E-4D63475DCB9A}"/>
              </a:ext>
            </a:extLst>
          </p:cNvPr>
          <p:cNvGrpSpPr>
            <a:grpSpLocks/>
          </p:cNvGrpSpPr>
          <p:nvPr/>
        </p:nvGrpSpPr>
        <p:grpSpPr bwMode="auto">
          <a:xfrm>
            <a:off x="8681244" y="3362326"/>
            <a:ext cx="296862" cy="796925"/>
            <a:chOff x="4383" y="2118"/>
            <a:chExt cx="173" cy="502"/>
          </a:xfrm>
        </p:grpSpPr>
        <p:sp>
          <p:nvSpPr>
            <p:cNvPr id="35926" name="Line 86">
              <a:extLst>
                <a:ext uri="{FF2B5EF4-FFF2-40B4-BE49-F238E27FC236}">
                  <a16:creationId xmlns:a16="http://schemas.microsoft.com/office/drawing/2014/main" id="{ACFB1C74-6AF8-D05C-C1C6-372C9E8504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61" y="2227"/>
              <a:ext cx="9" cy="39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7" name="Line 87">
              <a:extLst>
                <a:ext uri="{FF2B5EF4-FFF2-40B4-BE49-F238E27FC236}">
                  <a16:creationId xmlns:a16="http://schemas.microsoft.com/office/drawing/2014/main" id="{7C804E4E-2445-5333-82E6-638F1F7879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3" y="2269"/>
              <a:ext cx="0" cy="1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8" name="Line 88">
              <a:extLst>
                <a:ext uri="{FF2B5EF4-FFF2-40B4-BE49-F238E27FC236}">
                  <a16:creationId xmlns:a16="http://schemas.microsoft.com/office/drawing/2014/main" id="{82F1BF48-AB7A-50B3-CD47-A9B0FE18D1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9" y="2269"/>
              <a:ext cx="0" cy="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9" name="Line 89">
              <a:extLst>
                <a:ext uri="{FF2B5EF4-FFF2-40B4-BE49-F238E27FC236}">
                  <a16:creationId xmlns:a16="http://schemas.microsoft.com/office/drawing/2014/main" id="{0540C87E-1DF6-C7F2-95EA-5B6200BE25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83" y="2288"/>
              <a:ext cx="60" cy="2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30" name="Line 90">
              <a:extLst>
                <a:ext uri="{FF2B5EF4-FFF2-40B4-BE49-F238E27FC236}">
                  <a16:creationId xmlns:a16="http://schemas.microsoft.com/office/drawing/2014/main" id="{728B0DDB-EF46-62F7-5846-4246CD6122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9" y="2270"/>
              <a:ext cx="57" cy="3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31" name="Line 91">
              <a:extLst>
                <a:ext uri="{FF2B5EF4-FFF2-40B4-BE49-F238E27FC236}">
                  <a16:creationId xmlns:a16="http://schemas.microsoft.com/office/drawing/2014/main" id="{A7487ED7-4D2B-1F10-8BB5-DC96FE6FCF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3" y="2288"/>
              <a:ext cx="5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32" name="Line 92">
              <a:extLst>
                <a:ext uri="{FF2B5EF4-FFF2-40B4-BE49-F238E27FC236}">
                  <a16:creationId xmlns:a16="http://schemas.microsoft.com/office/drawing/2014/main" id="{4C1363FC-7E74-253B-87F9-AE54D28AA7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3" y="2317"/>
              <a:ext cx="27" cy="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33" name="Line 93">
              <a:extLst>
                <a:ext uri="{FF2B5EF4-FFF2-40B4-BE49-F238E27FC236}">
                  <a16:creationId xmlns:a16="http://schemas.microsoft.com/office/drawing/2014/main" id="{A9DBE1BA-DB2C-71EF-B43E-973AF5F862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317"/>
              <a:ext cx="29" cy="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34" name="Line 94">
              <a:extLst>
                <a:ext uri="{FF2B5EF4-FFF2-40B4-BE49-F238E27FC236}">
                  <a16:creationId xmlns:a16="http://schemas.microsoft.com/office/drawing/2014/main" id="{072E6993-AB36-1D8E-F92B-BC82D21020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26" y="2362"/>
              <a:ext cx="44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35" name="Line 95">
              <a:extLst>
                <a:ext uri="{FF2B5EF4-FFF2-40B4-BE49-F238E27FC236}">
                  <a16:creationId xmlns:a16="http://schemas.microsoft.com/office/drawing/2014/main" id="{95819EF6-7C54-405C-0C73-CD3D2E2BE4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362"/>
              <a:ext cx="44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36" name="Line 96">
              <a:extLst>
                <a:ext uri="{FF2B5EF4-FFF2-40B4-BE49-F238E27FC236}">
                  <a16:creationId xmlns:a16="http://schemas.microsoft.com/office/drawing/2014/main" id="{2CC37CDA-F00F-F2E9-FBE7-95F869E94C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4" y="2433"/>
              <a:ext cx="56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37" name="Line 97">
              <a:extLst>
                <a:ext uri="{FF2B5EF4-FFF2-40B4-BE49-F238E27FC236}">
                  <a16:creationId xmlns:a16="http://schemas.microsoft.com/office/drawing/2014/main" id="{38CE6CC9-3088-A158-8A5B-D129C69F39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433"/>
              <a:ext cx="58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38" name="Line 98">
              <a:extLst>
                <a:ext uri="{FF2B5EF4-FFF2-40B4-BE49-F238E27FC236}">
                  <a16:creationId xmlns:a16="http://schemas.microsoft.com/office/drawing/2014/main" id="{C221B4D6-5210-8B01-DBF3-BF2EED28DE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8" y="2520"/>
              <a:ext cx="72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39" name="Line 99">
              <a:extLst>
                <a:ext uri="{FF2B5EF4-FFF2-40B4-BE49-F238E27FC236}">
                  <a16:creationId xmlns:a16="http://schemas.microsoft.com/office/drawing/2014/main" id="{375C82A7-D4B3-11C9-21FF-0AB775CDAD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520"/>
              <a:ext cx="73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0" name="Line 100">
              <a:extLst>
                <a:ext uri="{FF2B5EF4-FFF2-40B4-BE49-F238E27FC236}">
                  <a16:creationId xmlns:a16="http://schemas.microsoft.com/office/drawing/2014/main" id="{5DCA3F7F-E402-20BD-AA4D-AF36697A7C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3" y="2288"/>
              <a:ext cx="27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1" name="Line 101">
              <a:extLst>
                <a:ext uri="{FF2B5EF4-FFF2-40B4-BE49-F238E27FC236}">
                  <a16:creationId xmlns:a16="http://schemas.microsoft.com/office/drawing/2014/main" id="{8BB37B8D-128E-D42C-57D9-BA6CFA3E4D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288"/>
              <a:ext cx="29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2" name="Line 102">
              <a:extLst>
                <a:ext uri="{FF2B5EF4-FFF2-40B4-BE49-F238E27FC236}">
                  <a16:creationId xmlns:a16="http://schemas.microsoft.com/office/drawing/2014/main" id="{C2556F0D-67E9-AEF5-D589-4C6719C0BE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0" y="2288"/>
              <a:ext cx="29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3" name="Line 103">
              <a:extLst>
                <a:ext uri="{FF2B5EF4-FFF2-40B4-BE49-F238E27FC236}">
                  <a16:creationId xmlns:a16="http://schemas.microsoft.com/office/drawing/2014/main" id="{05E6430E-6D75-30C5-BAC8-393E185149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43" y="2288"/>
              <a:ext cx="27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4" name="Line 104">
              <a:extLst>
                <a:ext uri="{FF2B5EF4-FFF2-40B4-BE49-F238E27FC236}">
                  <a16:creationId xmlns:a16="http://schemas.microsoft.com/office/drawing/2014/main" id="{AE3B76C4-220B-528B-5D7C-F24348A2E9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26" y="2333"/>
              <a:ext cx="44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5" name="Line 105">
              <a:extLst>
                <a:ext uri="{FF2B5EF4-FFF2-40B4-BE49-F238E27FC236}">
                  <a16:creationId xmlns:a16="http://schemas.microsoft.com/office/drawing/2014/main" id="{8AABE904-F62A-1809-CC9A-A91434B43D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3" y="2317"/>
              <a:ext cx="27" cy="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6" name="Line 106">
              <a:extLst>
                <a:ext uri="{FF2B5EF4-FFF2-40B4-BE49-F238E27FC236}">
                  <a16:creationId xmlns:a16="http://schemas.microsoft.com/office/drawing/2014/main" id="{BFFACCF7-76F3-0B33-8BC6-E130F0C96E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317"/>
              <a:ext cx="29" cy="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7" name="Line 107">
              <a:extLst>
                <a:ext uri="{FF2B5EF4-FFF2-40B4-BE49-F238E27FC236}">
                  <a16:creationId xmlns:a16="http://schemas.microsoft.com/office/drawing/2014/main" id="{A3549AD6-23A0-4532-4962-60AC6638C3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0" y="2389"/>
              <a:ext cx="58" cy="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8" name="Line 108">
              <a:extLst>
                <a:ext uri="{FF2B5EF4-FFF2-40B4-BE49-F238E27FC236}">
                  <a16:creationId xmlns:a16="http://schemas.microsoft.com/office/drawing/2014/main" id="{58AB5913-593D-15F9-47FE-29108857AA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14" y="2389"/>
              <a:ext cx="56" cy="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49" name="Line 109">
              <a:extLst>
                <a:ext uri="{FF2B5EF4-FFF2-40B4-BE49-F238E27FC236}">
                  <a16:creationId xmlns:a16="http://schemas.microsoft.com/office/drawing/2014/main" id="{17FCF68D-1903-B0A0-E463-1443BD2B21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26" y="2362"/>
              <a:ext cx="44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0" name="Line 110">
              <a:extLst>
                <a:ext uri="{FF2B5EF4-FFF2-40B4-BE49-F238E27FC236}">
                  <a16:creationId xmlns:a16="http://schemas.microsoft.com/office/drawing/2014/main" id="{DBAC1A51-CF2E-3C69-D37B-13223268BA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70" y="2362"/>
              <a:ext cx="44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1" name="Line 111">
              <a:extLst>
                <a:ext uri="{FF2B5EF4-FFF2-40B4-BE49-F238E27FC236}">
                  <a16:creationId xmlns:a16="http://schemas.microsoft.com/office/drawing/2014/main" id="{4B4D28C0-D688-802B-95E2-256E15B6D0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4" y="2433"/>
              <a:ext cx="56" cy="1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2" name="Line 112">
              <a:extLst>
                <a:ext uri="{FF2B5EF4-FFF2-40B4-BE49-F238E27FC236}">
                  <a16:creationId xmlns:a16="http://schemas.microsoft.com/office/drawing/2014/main" id="{B23553D2-3A00-9DEE-4216-1407BAF941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70" y="2433"/>
              <a:ext cx="58" cy="1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3" name="Line 113">
              <a:extLst>
                <a:ext uri="{FF2B5EF4-FFF2-40B4-BE49-F238E27FC236}">
                  <a16:creationId xmlns:a16="http://schemas.microsoft.com/office/drawing/2014/main" id="{897787D1-89E7-6A22-F81C-18F1C7A7C5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98" y="2493"/>
              <a:ext cx="72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4" name="Line 114">
              <a:extLst>
                <a:ext uri="{FF2B5EF4-FFF2-40B4-BE49-F238E27FC236}">
                  <a16:creationId xmlns:a16="http://schemas.microsoft.com/office/drawing/2014/main" id="{5F772534-BD2E-13E1-0FC5-1DE4E6345C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0" y="2493"/>
              <a:ext cx="73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5" name="Line 115">
              <a:extLst>
                <a:ext uri="{FF2B5EF4-FFF2-40B4-BE49-F238E27FC236}">
                  <a16:creationId xmlns:a16="http://schemas.microsoft.com/office/drawing/2014/main" id="{DDBB08A1-5F5F-8BDA-976C-747EEF14F7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1" y="2318"/>
              <a:ext cx="58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6" name="Line 116">
              <a:extLst>
                <a:ext uri="{FF2B5EF4-FFF2-40B4-BE49-F238E27FC236}">
                  <a16:creationId xmlns:a16="http://schemas.microsoft.com/office/drawing/2014/main" id="{28494C65-C7B2-4E1B-1FCB-565678DD93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61" y="2118"/>
              <a:ext cx="0" cy="1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5957" name="Group 117">
            <a:extLst>
              <a:ext uri="{FF2B5EF4-FFF2-40B4-BE49-F238E27FC236}">
                <a16:creationId xmlns:a16="http://schemas.microsoft.com/office/drawing/2014/main" id="{8107849C-00DA-2C45-B8ED-7B823F8664D2}"/>
              </a:ext>
            </a:extLst>
          </p:cNvPr>
          <p:cNvGrpSpPr>
            <a:grpSpLocks/>
          </p:cNvGrpSpPr>
          <p:nvPr/>
        </p:nvGrpSpPr>
        <p:grpSpPr bwMode="auto">
          <a:xfrm>
            <a:off x="2818606" y="2420939"/>
            <a:ext cx="300038" cy="801687"/>
            <a:chOff x="1399" y="1068"/>
            <a:chExt cx="174" cy="505"/>
          </a:xfrm>
        </p:grpSpPr>
        <p:sp>
          <p:nvSpPr>
            <p:cNvPr id="35958" name="Line 118">
              <a:extLst>
                <a:ext uri="{FF2B5EF4-FFF2-40B4-BE49-F238E27FC236}">
                  <a16:creationId xmlns:a16="http://schemas.microsoft.com/office/drawing/2014/main" id="{C9A9D7F7-B030-9A74-31B1-3A23B04223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77" y="1180"/>
              <a:ext cx="11" cy="39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59" name="Line 119">
              <a:extLst>
                <a:ext uri="{FF2B5EF4-FFF2-40B4-BE49-F238E27FC236}">
                  <a16:creationId xmlns:a16="http://schemas.microsoft.com/office/drawing/2014/main" id="{1B165C30-B6C9-16A2-3D52-05336145FB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7" y="1220"/>
              <a:ext cx="0" cy="2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60" name="Line 120">
              <a:extLst>
                <a:ext uri="{FF2B5EF4-FFF2-40B4-BE49-F238E27FC236}">
                  <a16:creationId xmlns:a16="http://schemas.microsoft.com/office/drawing/2014/main" id="{520DB90A-75AC-67A5-9729-BFBC5FC52E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5" y="1220"/>
              <a:ext cx="0" cy="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61" name="Line 121">
              <a:extLst>
                <a:ext uri="{FF2B5EF4-FFF2-40B4-BE49-F238E27FC236}">
                  <a16:creationId xmlns:a16="http://schemas.microsoft.com/office/drawing/2014/main" id="{7E641D85-CA98-C983-B922-E7E2A487F1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99" y="1241"/>
              <a:ext cx="58" cy="2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62" name="Line 122">
              <a:extLst>
                <a:ext uri="{FF2B5EF4-FFF2-40B4-BE49-F238E27FC236}">
                  <a16:creationId xmlns:a16="http://schemas.microsoft.com/office/drawing/2014/main" id="{5DCCE84A-9217-5D2B-A7F5-C5235E333E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5" y="1223"/>
              <a:ext cx="58" cy="3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63" name="Line 123">
              <a:extLst>
                <a:ext uri="{FF2B5EF4-FFF2-40B4-BE49-F238E27FC236}">
                  <a16:creationId xmlns:a16="http://schemas.microsoft.com/office/drawing/2014/main" id="{9FF6C72B-4818-0C29-E16B-B123EA13F2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7" y="1241"/>
              <a:ext cx="5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64" name="Line 124">
              <a:extLst>
                <a:ext uri="{FF2B5EF4-FFF2-40B4-BE49-F238E27FC236}">
                  <a16:creationId xmlns:a16="http://schemas.microsoft.com/office/drawing/2014/main" id="{B568BDCB-E45E-F0DC-DA2A-9930DE325C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7" y="1267"/>
              <a:ext cx="31" cy="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65" name="Line 125">
              <a:extLst>
                <a:ext uri="{FF2B5EF4-FFF2-40B4-BE49-F238E27FC236}">
                  <a16:creationId xmlns:a16="http://schemas.microsoft.com/office/drawing/2014/main" id="{9F7E1352-7848-DB51-1854-E47BF880B6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267"/>
              <a:ext cx="27" cy="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66" name="Line 126">
              <a:extLst>
                <a:ext uri="{FF2B5EF4-FFF2-40B4-BE49-F238E27FC236}">
                  <a16:creationId xmlns:a16="http://schemas.microsoft.com/office/drawing/2014/main" id="{FCA7A0AE-F0AA-8864-5DBD-656CA916BB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4" y="1313"/>
              <a:ext cx="44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67" name="Line 127">
              <a:extLst>
                <a:ext uri="{FF2B5EF4-FFF2-40B4-BE49-F238E27FC236}">
                  <a16:creationId xmlns:a16="http://schemas.microsoft.com/office/drawing/2014/main" id="{234C9F10-2E81-2C76-3378-914F9A808B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313"/>
              <a:ext cx="41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68" name="Line 128">
              <a:extLst>
                <a:ext uri="{FF2B5EF4-FFF2-40B4-BE49-F238E27FC236}">
                  <a16:creationId xmlns:a16="http://schemas.microsoft.com/office/drawing/2014/main" id="{A9E34F53-392D-DEF1-C7B1-27DB9B0F94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7" y="1386"/>
              <a:ext cx="61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69" name="Line 129">
              <a:extLst>
                <a:ext uri="{FF2B5EF4-FFF2-40B4-BE49-F238E27FC236}">
                  <a16:creationId xmlns:a16="http://schemas.microsoft.com/office/drawing/2014/main" id="{8669C0C6-8990-83FD-E3B0-58FE405A45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386"/>
              <a:ext cx="57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70" name="Line 130">
              <a:extLst>
                <a:ext uri="{FF2B5EF4-FFF2-40B4-BE49-F238E27FC236}">
                  <a16:creationId xmlns:a16="http://schemas.microsoft.com/office/drawing/2014/main" id="{272C2118-0D16-79C5-D73E-BC2E7DD5B7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5" y="1472"/>
              <a:ext cx="73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71" name="Line 131">
              <a:extLst>
                <a:ext uri="{FF2B5EF4-FFF2-40B4-BE49-F238E27FC236}">
                  <a16:creationId xmlns:a16="http://schemas.microsoft.com/office/drawing/2014/main" id="{DCD25DFC-4176-1704-83F5-13250B528E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472"/>
              <a:ext cx="70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72" name="Line 132">
              <a:extLst>
                <a:ext uri="{FF2B5EF4-FFF2-40B4-BE49-F238E27FC236}">
                  <a16:creationId xmlns:a16="http://schemas.microsoft.com/office/drawing/2014/main" id="{28CFCCD1-02A8-6E6B-1E0E-755DF565C8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7" y="1241"/>
              <a:ext cx="31" cy="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73" name="Line 133">
              <a:extLst>
                <a:ext uri="{FF2B5EF4-FFF2-40B4-BE49-F238E27FC236}">
                  <a16:creationId xmlns:a16="http://schemas.microsoft.com/office/drawing/2014/main" id="{95264DED-F953-A08B-C198-E4AAA22E61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241"/>
              <a:ext cx="27" cy="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74" name="Line 134">
              <a:extLst>
                <a:ext uri="{FF2B5EF4-FFF2-40B4-BE49-F238E27FC236}">
                  <a16:creationId xmlns:a16="http://schemas.microsoft.com/office/drawing/2014/main" id="{57E6FCED-65F5-4F2D-05DB-FCAD1B6DA8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241"/>
              <a:ext cx="27" cy="2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75" name="Line 135">
              <a:extLst>
                <a:ext uri="{FF2B5EF4-FFF2-40B4-BE49-F238E27FC236}">
                  <a16:creationId xmlns:a16="http://schemas.microsoft.com/office/drawing/2014/main" id="{11BCAF0A-A577-0AAB-6DDB-AF0A7B07DE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57" y="1241"/>
              <a:ext cx="31" cy="2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76" name="Line 136">
              <a:extLst>
                <a:ext uri="{FF2B5EF4-FFF2-40B4-BE49-F238E27FC236}">
                  <a16:creationId xmlns:a16="http://schemas.microsoft.com/office/drawing/2014/main" id="{056BF19E-7A66-607F-1E75-9EE1CE3679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4" y="1284"/>
              <a:ext cx="44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77" name="Line 137">
              <a:extLst>
                <a:ext uri="{FF2B5EF4-FFF2-40B4-BE49-F238E27FC236}">
                  <a16:creationId xmlns:a16="http://schemas.microsoft.com/office/drawing/2014/main" id="{A177BC2C-ED96-CA3C-0A05-85F4B7DB77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7" y="1267"/>
              <a:ext cx="31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78" name="Line 138">
              <a:extLst>
                <a:ext uri="{FF2B5EF4-FFF2-40B4-BE49-F238E27FC236}">
                  <a16:creationId xmlns:a16="http://schemas.microsoft.com/office/drawing/2014/main" id="{852D7D7D-5EDB-154A-1410-43F1BDD7A6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88" y="1267"/>
              <a:ext cx="27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79" name="Line 139">
              <a:extLst>
                <a:ext uri="{FF2B5EF4-FFF2-40B4-BE49-F238E27FC236}">
                  <a16:creationId xmlns:a16="http://schemas.microsoft.com/office/drawing/2014/main" id="{5FCCEDE5-ED11-4EE3-341B-15D6773C83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340"/>
              <a:ext cx="57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80" name="Line 140">
              <a:extLst>
                <a:ext uri="{FF2B5EF4-FFF2-40B4-BE49-F238E27FC236}">
                  <a16:creationId xmlns:a16="http://schemas.microsoft.com/office/drawing/2014/main" id="{2F1CC54B-6C27-A9CB-0382-7ADE9ECFBD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27" y="1340"/>
              <a:ext cx="61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81" name="Line 141">
              <a:extLst>
                <a:ext uri="{FF2B5EF4-FFF2-40B4-BE49-F238E27FC236}">
                  <a16:creationId xmlns:a16="http://schemas.microsoft.com/office/drawing/2014/main" id="{C0DCB49C-1A22-B0B3-F41B-E3B6D1FC5E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4" y="1313"/>
              <a:ext cx="44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82" name="Line 142">
              <a:extLst>
                <a:ext uri="{FF2B5EF4-FFF2-40B4-BE49-F238E27FC236}">
                  <a16:creationId xmlns:a16="http://schemas.microsoft.com/office/drawing/2014/main" id="{BCF27E9B-A333-A5BD-323F-645A3A5913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88" y="1313"/>
              <a:ext cx="41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83" name="Line 143">
              <a:extLst>
                <a:ext uri="{FF2B5EF4-FFF2-40B4-BE49-F238E27FC236}">
                  <a16:creationId xmlns:a16="http://schemas.microsoft.com/office/drawing/2014/main" id="{A0EFC541-79D6-3AAD-4DA8-0F252951D3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7" y="1386"/>
              <a:ext cx="61" cy="1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84" name="Line 144">
              <a:extLst>
                <a:ext uri="{FF2B5EF4-FFF2-40B4-BE49-F238E27FC236}">
                  <a16:creationId xmlns:a16="http://schemas.microsoft.com/office/drawing/2014/main" id="{B8EE6B4E-CC77-4C42-5779-7C027A4842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88" y="1386"/>
              <a:ext cx="57" cy="1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85" name="Line 145">
              <a:extLst>
                <a:ext uri="{FF2B5EF4-FFF2-40B4-BE49-F238E27FC236}">
                  <a16:creationId xmlns:a16="http://schemas.microsoft.com/office/drawing/2014/main" id="{BE7A4B0E-7C8A-AE52-94C8-0B2DB429EC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15" y="1444"/>
              <a:ext cx="73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86" name="Line 146">
              <a:extLst>
                <a:ext uri="{FF2B5EF4-FFF2-40B4-BE49-F238E27FC236}">
                  <a16:creationId xmlns:a16="http://schemas.microsoft.com/office/drawing/2014/main" id="{DF0889F6-8C3B-7441-ACC4-7BEC23B917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444"/>
              <a:ext cx="70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87" name="Line 147">
              <a:extLst>
                <a:ext uri="{FF2B5EF4-FFF2-40B4-BE49-F238E27FC236}">
                  <a16:creationId xmlns:a16="http://schemas.microsoft.com/office/drawing/2014/main" id="{661C8538-6425-0B3B-529A-E613790AF2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7" y="1270"/>
              <a:ext cx="57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88" name="Line 148">
              <a:extLst>
                <a:ext uri="{FF2B5EF4-FFF2-40B4-BE49-F238E27FC236}">
                  <a16:creationId xmlns:a16="http://schemas.microsoft.com/office/drawing/2014/main" id="{FA8BCDE0-47F3-DB55-0FD1-ABDC2AD39D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77" y="1068"/>
              <a:ext cx="0" cy="1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5989" name="Line 149">
            <a:extLst>
              <a:ext uri="{FF2B5EF4-FFF2-40B4-BE49-F238E27FC236}">
                <a16:creationId xmlns:a16="http://schemas.microsoft.com/office/drawing/2014/main" id="{A43C389C-7E51-9F1F-36F2-D4A13E7198D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31344" y="2693989"/>
            <a:ext cx="1979612" cy="447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5990" name="Line 150">
            <a:extLst>
              <a:ext uri="{FF2B5EF4-FFF2-40B4-BE49-F238E27FC236}">
                <a16:creationId xmlns:a16="http://schemas.microsoft.com/office/drawing/2014/main" id="{5D8D6915-BE35-1B9E-6DAF-1666D3F961CC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9069" y="3292476"/>
            <a:ext cx="1041400" cy="866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5991" name="Group 151">
            <a:extLst>
              <a:ext uri="{FF2B5EF4-FFF2-40B4-BE49-F238E27FC236}">
                <a16:creationId xmlns:a16="http://schemas.microsoft.com/office/drawing/2014/main" id="{995D278D-1378-3668-7511-18E6F5C04E4C}"/>
              </a:ext>
            </a:extLst>
          </p:cNvPr>
          <p:cNvGrpSpPr>
            <a:grpSpLocks/>
          </p:cNvGrpSpPr>
          <p:nvPr/>
        </p:nvGrpSpPr>
        <p:grpSpPr bwMode="auto">
          <a:xfrm>
            <a:off x="9449594" y="4581526"/>
            <a:ext cx="298450" cy="798513"/>
            <a:chOff x="5639" y="2494"/>
            <a:chExt cx="173" cy="503"/>
          </a:xfrm>
        </p:grpSpPr>
        <p:sp>
          <p:nvSpPr>
            <p:cNvPr id="35992" name="Line 152">
              <a:extLst>
                <a:ext uri="{FF2B5EF4-FFF2-40B4-BE49-F238E27FC236}">
                  <a16:creationId xmlns:a16="http://schemas.microsoft.com/office/drawing/2014/main" id="{84823A9E-67CD-3FB8-F3E0-D468B24A7A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15" y="2604"/>
              <a:ext cx="9" cy="39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93" name="Line 153">
              <a:extLst>
                <a:ext uri="{FF2B5EF4-FFF2-40B4-BE49-F238E27FC236}">
                  <a16:creationId xmlns:a16="http://schemas.microsoft.com/office/drawing/2014/main" id="{60706663-367F-4EFA-A83F-9E6C627F37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96" y="2646"/>
              <a:ext cx="0" cy="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94" name="Line 154">
              <a:extLst>
                <a:ext uri="{FF2B5EF4-FFF2-40B4-BE49-F238E27FC236}">
                  <a16:creationId xmlns:a16="http://schemas.microsoft.com/office/drawing/2014/main" id="{F6521113-B9AF-D8A6-CB77-54D678FFE8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53" y="2646"/>
              <a:ext cx="0" cy="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95" name="Line 155">
              <a:extLst>
                <a:ext uri="{FF2B5EF4-FFF2-40B4-BE49-F238E27FC236}">
                  <a16:creationId xmlns:a16="http://schemas.microsoft.com/office/drawing/2014/main" id="{128D9DD3-5070-FCAA-F006-771D23BD35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39" y="2666"/>
              <a:ext cx="57" cy="2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96" name="Line 156">
              <a:extLst>
                <a:ext uri="{FF2B5EF4-FFF2-40B4-BE49-F238E27FC236}">
                  <a16:creationId xmlns:a16="http://schemas.microsoft.com/office/drawing/2014/main" id="{D5E6FDE6-A44A-6625-1E4B-590EFD73E8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53" y="2650"/>
              <a:ext cx="59" cy="3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97" name="Line 157">
              <a:extLst>
                <a:ext uri="{FF2B5EF4-FFF2-40B4-BE49-F238E27FC236}">
                  <a16:creationId xmlns:a16="http://schemas.microsoft.com/office/drawing/2014/main" id="{B47FB851-3A40-59D6-9A06-9648A48CBD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96" y="2666"/>
              <a:ext cx="5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98" name="Line 158">
              <a:extLst>
                <a:ext uri="{FF2B5EF4-FFF2-40B4-BE49-F238E27FC236}">
                  <a16:creationId xmlns:a16="http://schemas.microsoft.com/office/drawing/2014/main" id="{77907097-04FB-8380-75DF-7BF334C323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96" y="2694"/>
              <a:ext cx="28" cy="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99" name="Line 159">
              <a:extLst>
                <a:ext uri="{FF2B5EF4-FFF2-40B4-BE49-F238E27FC236}">
                  <a16:creationId xmlns:a16="http://schemas.microsoft.com/office/drawing/2014/main" id="{D914DE03-69E6-7452-8A4A-952E24231D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24" y="2694"/>
              <a:ext cx="29" cy="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00" name="Line 160">
              <a:extLst>
                <a:ext uri="{FF2B5EF4-FFF2-40B4-BE49-F238E27FC236}">
                  <a16:creationId xmlns:a16="http://schemas.microsoft.com/office/drawing/2014/main" id="{D367A41E-AC36-376B-E090-E957568F5C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81" y="2738"/>
              <a:ext cx="43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01" name="Line 161">
              <a:extLst>
                <a:ext uri="{FF2B5EF4-FFF2-40B4-BE49-F238E27FC236}">
                  <a16:creationId xmlns:a16="http://schemas.microsoft.com/office/drawing/2014/main" id="{E09DB133-45E3-E3C3-866A-6B34D65130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24" y="2738"/>
              <a:ext cx="44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02" name="Line 162">
              <a:extLst>
                <a:ext uri="{FF2B5EF4-FFF2-40B4-BE49-F238E27FC236}">
                  <a16:creationId xmlns:a16="http://schemas.microsoft.com/office/drawing/2014/main" id="{B1CF410F-BDCE-B4B1-5A03-3D3CD8961D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68" y="2811"/>
              <a:ext cx="56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03" name="Line 163">
              <a:extLst>
                <a:ext uri="{FF2B5EF4-FFF2-40B4-BE49-F238E27FC236}">
                  <a16:creationId xmlns:a16="http://schemas.microsoft.com/office/drawing/2014/main" id="{5A29951B-655A-8D42-740F-05F958E942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24" y="2811"/>
              <a:ext cx="57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04" name="Line 164">
              <a:extLst>
                <a:ext uri="{FF2B5EF4-FFF2-40B4-BE49-F238E27FC236}">
                  <a16:creationId xmlns:a16="http://schemas.microsoft.com/office/drawing/2014/main" id="{C9D8545B-F3CD-C358-4720-71B5CA3587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53" y="2898"/>
              <a:ext cx="71" cy="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05" name="Line 165">
              <a:extLst>
                <a:ext uri="{FF2B5EF4-FFF2-40B4-BE49-F238E27FC236}">
                  <a16:creationId xmlns:a16="http://schemas.microsoft.com/office/drawing/2014/main" id="{20A23688-82BB-A149-349A-7F0FF70E55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24" y="2898"/>
              <a:ext cx="74" cy="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06" name="Line 166">
              <a:extLst>
                <a:ext uri="{FF2B5EF4-FFF2-40B4-BE49-F238E27FC236}">
                  <a16:creationId xmlns:a16="http://schemas.microsoft.com/office/drawing/2014/main" id="{A31CC5AA-0150-F3BE-BE8C-05FD21636B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96" y="2666"/>
              <a:ext cx="28" cy="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07" name="Line 167">
              <a:extLst>
                <a:ext uri="{FF2B5EF4-FFF2-40B4-BE49-F238E27FC236}">
                  <a16:creationId xmlns:a16="http://schemas.microsoft.com/office/drawing/2014/main" id="{90BA10E9-A68A-45E6-ADD5-A6BDC13A11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24" y="2666"/>
              <a:ext cx="29" cy="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08" name="Line 168">
              <a:extLst>
                <a:ext uri="{FF2B5EF4-FFF2-40B4-BE49-F238E27FC236}">
                  <a16:creationId xmlns:a16="http://schemas.microsoft.com/office/drawing/2014/main" id="{75BD2810-F4F0-4AD1-E3DE-268C6B0ACB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24" y="2666"/>
              <a:ext cx="29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09" name="Line 169">
              <a:extLst>
                <a:ext uri="{FF2B5EF4-FFF2-40B4-BE49-F238E27FC236}">
                  <a16:creationId xmlns:a16="http://schemas.microsoft.com/office/drawing/2014/main" id="{855B472A-065B-B6A0-6313-DDE9C39BE9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96" y="2666"/>
              <a:ext cx="28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10" name="Line 170">
              <a:extLst>
                <a:ext uri="{FF2B5EF4-FFF2-40B4-BE49-F238E27FC236}">
                  <a16:creationId xmlns:a16="http://schemas.microsoft.com/office/drawing/2014/main" id="{CC687CAD-AEC0-6F0E-5F41-B64FA45163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81" y="2710"/>
              <a:ext cx="43" cy="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11" name="Line 171">
              <a:extLst>
                <a:ext uri="{FF2B5EF4-FFF2-40B4-BE49-F238E27FC236}">
                  <a16:creationId xmlns:a16="http://schemas.microsoft.com/office/drawing/2014/main" id="{D27AE762-F203-3E85-1B4B-8D88CC6ECE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96" y="2694"/>
              <a:ext cx="28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12" name="Line 172">
              <a:extLst>
                <a:ext uri="{FF2B5EF4-FFF2-40B4-BE49-F238E27FC236}">
                  <a16:creationId xmlns:a16="http://schemas.microsoft.com/office/drawing/2014/main" id="{5FD7EBC3-49B6-A029-83C5-795C71CE8C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24" y="2694"/>
              <a:ext cx="29" cy="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13" name="Line 173">
              <a:extLst>
                <a:ext uri="{FF2B5EF4-FFF2-40B4-BE49-F238E27FC236}">
                  <a16:creationId xmlns:a16="http://schemas.microsoft.com/office/drawing/2014/main" id="{6B185AE1-43BF-17F3-954B-D132CDC6F6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24" y="2767"/>
              <a:ext cx="57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14" name="Line 174">
              <a:extLst>
                <a:ext uri="{FF2B5EF4-FFF2-40B4-BE49-F238E27FC236}">
                  <a16:creationId xmlns:a16="http://schemas.microsoft.com/office/drawing/2014/main" id="{44E8EF59-8D35-9C97-DCD3-2FADBF8DF1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68" y="2767"/>
              <a:ext cx="56" cy="5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15" name="Line 175">
              <a:extLst>
                <a:ext uri="{FF2B5EF4-FFF2-40B4-BE49-F238E27FC236}">
                  <a16:creationId xmlns:a16="http://schemas.microsoft.com/office/drawing/2014/main" id="{112F037D-5108-71BC-C9FA-2BF346806E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81" y="2738"/>
              <a:ext cx="43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16" name="Line 176">
              <a:extLst>
                <a:ext uri="{FF2B5EF4-FFF2-40B4-BE49-F238E27FC236}">
                  <a16:creationId xmlns:a16="http://schemas.microsoft.com/office/drawing/2014/main" id="{0238661A-BC5D-3D1D-BF19-05FACD2128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24" y="2738"/>
              <a:ext cx="44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17" name="Line 177">
              <a:extLst>
                <a:ext uri="{FF2B5EF4-FFF2-40B4-BE49-F238E27FC236}">
                  <a16:creationId xmlns:a16="http://schemas.microsoft.com/office/drawing/2014/main" id="{DB3E2406-85EC-F50D-7BE6-E2C818C88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68" y="2811"/>
              <a:ext cx="56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18" name="Line 178">
              <a:extLst>
                <a:ext uri="{FF2B5EF4-FFF2-40B4-BE49-F238E27FC236}">
                  <a16:creationId xmlns:a16="http://schemas.microsoft.com/office/drawing/2014/main" id="{BE042C98-D150-7939-5E59-BEC405DDCF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24" y="2811"/>
              <a:ext cx="57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19" name="Line 179">
              <a:extLst>
                <a:ext uri="{FF2B5EF4-FFF2-40B4-BE49-F238E27FC236}">
                  <a16:creationId xmlns:a16="http://schemas.microsoft.com/office/drawing/2014/main" id="{72899B01-EE9E-E99D-67C0-59B4187518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53" y="2869"/>
              <a:ext cx="71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20" name="Line 180">
              <a:extLst>
                <a:ext uri="{FF2B5EF4-FFF2-40B4-BE49-F238E27FC236}">
                  <a16:creationId xmlns:a16="http://schemas.microsoft.com/office/drawing/2014/main" id="{3503A2BF-98B7-D194-C33F-97EC71D2FC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24" y="2869"/>
              <a:ext cx="74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21" name="Line 181">
              <a:extLst>
                <a:ext uri="{FF2B5EF4-FFF2-40B4-BE49-F238E27FC236}">
                  <a16:creationId xmlns:a16="http://schemas.microsoft.com/office/drawing/2014/main" id="{C3DF6663-14AB-1657-1BB0-2B82E61742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5" y="2695"/>
              <a:ext cx="58" cy="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22" name="Line 182">
              <a:extLst>
                <a:ext uri="{FF2B5EF4-FFF2-40B4-BE49-F238E27FC236}">
                  <a16:creationId xmlns:a16="http://schemas.microsoft.com/office/drawing/2014/main" id="{9F8636D8-ACF5-7CBA-7AD9-1538D063A8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15" y="2494"/>
              <a:ext cx="0" cy="1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6023" name="Line 183">
            <a:extLst>
              <a:ext uri="{FF2B5EF4-FFF2-40B4-BE49-F238E27FC236}">
                <a16:creationId xmlns:a16="http://schemas.microsoft.com/office/drawing/2014/main" id="{DA5DF501-BE39-C4A8-17C4-CF6CCBCABCE4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0470" y="4159251"/>
            <a:ext cx="619125" cy="11414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024" name="Rectangle 184">
            <a:extLst>
              <a:ext uri="{FF2B5EF4-FFF2-40B4-BE49-F238E27FC236}">
                <a16:creationId xmlns:a16="http://schemas.microsoft.com/office/drawing/2014/main" id="{F02B46FA-99D5-A2DE-99EE-5E92842E7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3582" y="4321175"/>
            <a:ext cx="847725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025" name="Rectangle 185">
            <a:extLst>
              <a:ext uri="{FF2B5EF4-FFF2-40B4-BE49-F238E27FC236}">
                <a16:creationId xmlns:a16="http://schemas.microsoft.com/office/drawing/2014/main" id="{DE894B72-7ECD-335B-62BE-C21FBB29B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68781" y="4851400"/>
            <a:ext cx="846138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026" name="Rectangle 186">
            <a:extLst>
              <a:ext uri="{FF2B5EF4-FFF2-40B4-BE49-F238E27FC236}">
                <a16:creationId xmlns:a16="http://schemas.microsoft.com/office/drawing/2014/main" id="{896487FE-126B-BC1A-1CB6-E173E799B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0632" y="1657351"/>
            <a:ext cx="849313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028" name="Rectangle 188">
            <a:extLst>
              <a:ext uri="{FF2B5EF4-FFF2-40B4-BE49-F238E27FC236}">
                <a16:creationId xmlns:a16="http://schemas.microsoft.com/office/drawing/2014/main" id="{D1479528-95C7-4B56-BC0D-8F8DD83AF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313" y="3348038"/>
            <a:ext cx="926537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7788" tIns="38100" rIns="77788" bIns="38100">
            <a:spAutoFit/>
          </a:bodyPr>
          <a:lstStyle>
            <a:lvl1pPr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1pPr>
            <a:lvl2pPr marL="379413"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2pPr>
            <a:lvl3pPr marL="757238"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3pPr>
            <a:lvl4pPr marL="1133475"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4pPr>
            <a:lvl5pPr marL="1512888"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5pPr>
            <a:lvl6pPr marL="1970088" defTabSz="757238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Unicode MS" panose="020B0604020202020204" pitchFamily="34" charset="-128"/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6pPr>
            <a:lvl7pPr marL="2427288" defTabSz="757238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Unicode MS" panose="020B0604020202020204" pitchFamily="34" charset="-128"/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7pPr>
            <a:lvl8pPr marL="2884488" defTabSz="757238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Unicode MS" panose="020B0604020202020204" pitchFamily="34" charset="-128"/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8pPr>
            <a:lvl9pPr marL="3341688" defTabSz="757238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Unicode MS" panose="020B0604020202020204" pitchFamily="34" charset="-128"/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0">
              <a:lnSpc>
                <a:spcPct val="100000"/>
              </a:lnSpc>
              <a:buClrTx/>
              <a:buSzTx/>
              <a:buFontTx/>
              <a:buNone/>
            </a:pPr>
            <a:r>
              <a:rPr lang="fr-FR" altLang="fr-FR" sz="1800" b="1" dirty="0">
                <a:solidFill>
                  <a:schemeClr val="tx1"/>
                </a:solidFill>
                <a:latin typeface="Arial" panose="020B0604020202020204" pitchFamily="34" charset="0"/>
              </a:rPr>
              <a:t>CG</a:t>
            </a:r>
          </a:p>
          <a:p>
            <a:pPr algn="ctr" eaLnBrk="0">
              <a:lnSpc>
                <a:spcPct val="100000"/>
              </a:lnSpc>
              <a:buClrTx/>
              <a:buSzTx/>
              <a:buFontTx/>
              <a:buNone/>
            </a:pPr>
            <a:r>
              <a:rPr lang="fr-FR" altLang="fr-FR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Pref</a:t>
            </a:r>
            <a:r>
              <a:rPr lang="fr-FR" altLang="fr-FR" sz="1800" b="1" dirty="0">
                <a:solidFill>
                  <a:schemeClr val="tx1"/>
                </a:solidFill>
                <a:latin typeface="Arial" panose="020B0604020202020204" pitchFamily="34" charset="0"/>
              </a:rPr>
              <a:t> 14</a:t>
            </a:r>
          </a:p>
        </p:txBody>
      </p:sp>
      <p:pic>
        <p:nvPicPr>
          <p:cNvPr id="36029" name="Picture 189">
            <a:extLst>
              <a:ext uri="{FF2B5EF4-FFF2-40B4-BE49-F238E27FC236}">
                <a16:creationId xmlns:a16="http://schemas.microsoft.com/office/drawing/2014/main" id="{9535015C-297D-6971-2BA9-1CFA1CB88B7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507" y="2965450"/>
            <a:ext cx="523875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030" name="Line 190">
            <a:extLst>
              <a:ext uri="{FF2B5EF4-FFF2-40B4-BE49-F238E27FC236}">
                <a16:creationId xmlns:a16="http://schemas.microsoft.com/office/drawing/2014/main" id="{6298E25B-4D0E-B085-CFE8-8A79C472E096}"/>
              </a:ext>
            </a:extLst>
          </p:cNvPr>
          <p:cNvSpPr>
            <a:spLocks noChangeShapeType="1"/>
          </p:cNvSpPr>
          <p:nvPr/>
        </p:nvSpPr>
        <p:spPr bwMode="auto">
          <a:xfrm>
            <a:off x="7862094" y="3227388"/>
            <a:ext cx="16430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031" name="Rectangle 191">
            <a:extLst>
              <a:ext uri="{FF2B5EF4-FFF2-40B4-BE49-F238E27FC236}">
                <a16:creationId xmlns:a16="http://schemas.microsoft.com/office/drawing/2014/main" id="{539E0A97-8699-8CEA-35D0-A401343A6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7181" y="2449545"/>
            <a:ext cx="121668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7788" tIns="38100" rIns="77788" bIns="38100">
            <a:spAutoFit/>
          </a:bodyPr>
          <a:lstStyle>
            <a:lvl1pPr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1pPr>
            <a:lvl2pPr marL="379413"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2pPr>
            <a:lvl3pPr marL="757238"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3pPr>
            <a:lvl4pPr marL="1133475"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4pPr>
            <a:lvl5pPr marL="1512888" defTabSz="757238"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5pPr>
            <a:lvl6pPr marL="1970088" defTabSz="757238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Unicode MS" panose="020B0604020202020204" pitchFamily="34" charset="-128"/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6pPr>
            <a:lvl7pPr marL="2427288" defTabSz="757238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Unicode MS" panose="020B0604020202020204" pitchFamily="34" charset="-128"/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7pPr>
            <a:lvl8pPr marL="2884488" defTabSz="757238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Unicode MS" panose="020B0604020202020204" pitchFamily="34" charset="-128"/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8pPr>
            <a:lvl9pPr marL="3341688" defTabSz="757238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Unicode MS" panose="020B0604020202020204" pitchFamily="34" charset="-128"/>
              <a:defRPr sz="2400">
                <a:solidFill>
                  <a:srgbClr val="000080"/>
                </a:solidFill>
                <a:latin typeface="Arial Unicode MS" panose="020B0604020202020204" pitchFamily="34" charset="-128"/>
              </a:defRPr>
            </a:lvl9pPr>
          </a:lstStyle>
          <a:p>
            <a:pPr algn="ctr" eaLnBrk="0"/>
            <a:r>
              <a:rPr lang="fr-FR" altLang="fr-FR" sz="1500" b="1" dirty="0">
                <a:solidFill>
                  <a:schemeClr val="tx1"/>
                </a:solidFill>
                <a:latin typeface="Arial" panose="020B0604020202020204" pitchFamily="34" charset="0"/>
              </a:rPr>
              <a:t>Service SIC</a:t>
            </a:r>
          </a:p>
          <a:p>
            <a:pPr algn="ctr" eaLnBrk="0">
              <a:lnSpc>
                <a:spcPct val="100000"/>
              </a:lnSpc>
              <a:buClrTx/>
              <a:buSzTx/>
              <a:buFontTx/>
              <a:buNone/>
            </a:pPr>
            <a:r>
              <a:rPr lang="fr-FR" altLang="fr-FR" sz="1500" b="1" dirty="0">
                <a:solidFill>
                  <a:schemeClr val="tx1"/>
                </a:solidFill>
                <a:latin typeface="Arial" panose="020B0604020202020204" pitchFamily="34" charset="0"/>
              </a:rPr>
              <a:t>TMP/TWP</a:t>
            </a:r>
          </a:p>
        </p:txBody>
      </p:sp>
      <p:sp>
        <p:nvSpPr>
          <p:cNvPr id="36032" name="Line 192">
            <a:extLst>
              <a:ext uri="{FF2B5EF4-FFF2-40B4-BE49-F238E27FC236}">
                <a16:creationId xmlns:a16="http://schemas.microsoft.com/office/drawing/2014/main" id="{88BD9E76-27B3-3792-B822-8C7CD3E9DC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79119" y="2708275"/>
            <a:ext cx="781050" cy="19446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033" name="Rectangle 193">
            <a:extLst>
              <a:ext uri="{FF2B5EF4-FFF2-40B4-BE49-F238E27FC236}">
                <a16:creationId xmlns:a16="http://schemas.microsoft.com/office/drawing/2014/main" id="{046ED3B1-50E4-4361-5EBE-08D4AB731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0569" y="2520950"/>
            <a:ext cx="842962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036" name="Line 196">
            <a:extLst>
              <a:ext uri="{FF2B5EF4-FFF2-40B4-BE49-F238E27FC236}">
                <a16:creationId xmlns:a16="http://schemas.microsoft.com/office/drawing/2014/main" id="{F3A01A36-EDE9-0D26-A4F6-0027EF93CE83}"/>
              </a:ext>
            </a:extLst>
          </p:cNvPr>
          <p:cNvSpPr>
            <a:spLocks noChangeShapeType="1"/>
          </p:cNvSpPr>
          <p:nvPr/>
        </p:nvSpPr>
        <p:spPr bwMode="auto">
          <a:xfrm>
            <a:off x="5471320" y="2581276"/>
            <a:ext cx="1793875" cy="4873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6037" name="Rectangle 197">
            <a:extLst>
              <a:ext uri="{FF2B5EF4-FFF2-40B4-BE49-F238E27FC236}">
                <a16:creationId xmlns:a16="http://schemas.microsoft.com/office/drawing/2014/main" id="{B0FF0F15-D6FB-989B-FA29-55A1FD6F8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5195" y="2924176"/>
            <a:ext cx="77787" cy="360363"/>
          </a:xfrm>
          <a:prstGeom prst="rect">
            <a:avLst/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hangingPunct="1">
              <a:lnSpc>
                <a:spcPct val="100000"/>
              </a:lnSpc>
              <a:buClrTx/>
              <a:buSzTx/>
              <a:buFontTx/>
              <a:buNone/>
            </a:pPr>
            <a:endParaRPr lang="fr-FR" altLang="fr-FR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pic>
        <p:nvPicPr>
          <p:cNvPr id="36040" name="Picture 200">
            <a:extLst>
              <a:ext uri="{FF2B5EF4-FFF2-40B4-BE49-F238E27FC236}">
                <a16:creationId xmlns:a16="http://schemas.microsoft.com/office/drawing/2014/main" id="{805E3021-A52F-D9BB-2AE8-7A6FCCDBE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656" y="4941888"/>
            <a:ext cx="400050" cy="90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042" name="Rectangle 202">
            <a:extLst>
              <a:ext uri="{FF2B5EF4-FFF2-40B4-BE49-F238E27FC236}">
                <a16:creationId xmlns:a16="http://schemas.microsoft.com/office/drawing/2014/main" id="{5E79C7C5-8AED-976D-52B0-ABF9ED33D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610" y="4533240"/>
            <a:ext cx="116945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fr-FR" altLang="fr-FR" sz="1200" b="1" dirty="0">
                <a:solidFill>
                  <a:srgbClr val="FF3300"/>
                </a:solidFill>
                <a:latin typeface="Arial" panose="020B0604020202020204" pitchFamily="34" charset="0"/>
              </a:rPr>
              <a:t>CODIS</a:t>
            </a:r>
            <a:endParaRPr lang="fr-FR" altLang="fr-FR" sz="12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6048" name="Rectangle 208">
            <a:extLst>
              <a:ext uri="{FF2B5EF4-FFF2-40B4-BE49-F238E27FC236}">
                <a16:creationId xmlns:a16="http://schemas.microsoft.com/office/drawing/2014/main" id="{296AAE08-2236-A432-4165-D7EE8C849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4044" y="420688"/>
            <a:ext cx="7546681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2800" i="1" dirty="0">
                <a:solidFill>
                  <a:srgbClr val="174790"/>
                </a:solidFill>
                <a:latin typeface="Arial" panose="020B0604020202020204" pitchFamily="34" charset="0"/>
              </a:rPr>
              <a:t>L’appel de détresse en mode non relayé (DIR)</a:t>
            </a:r>
          </a:p>
        </p:txBody>
      </p:sp>
      <p:grpSp>
        <p:nvGrpSpPr>
          <p:cNvPr id="36049" name="Group 209">
            <a:extLst>
              <a:ext uri="{FF2B5EF4-FFF2-40B4-BE49-F238E27FC236}">
                <a16:creationId xmlns:a16="http://schemas.microsoft.com/office/drawing/2014/main" id="{636ACEE1-2FAE-59A6-33F1-63B81DFFA059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2567780" y="4552950"/>
            <a:ext cx="558153" cy="712147"/>
            <a:chOff x="748" y="1706"/>
            <a:chExt cx="181" cy="272"/>
          </a:xfrm>
        </p:grpSpPr>
        <p:sp>
          <p:nvSpPr>
            <p:cNvPr id="36050" name="Line 210">
              <a:extLst>
                <a:ext uri="{FF2B5EF4-FFF2-40B4-BE49-F238E27FC236}">
                  <a16:creationId xmlns:a16="http://schemas.microsoft.com/office/drawing/2014/main" id="{2E57A96E-4C4C-CA18-5050-8741354075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8" y="1842"/>
              <a:ext cx="136" cy="136"/>
            </a:xfrm>
            <a:prstGeom prst="line">
              <a:avLst/>
            </a:prstGeom>
            <a:noFill/>
            <a:ln w="12700">
              <a:solidFill>
                <a:srgbClr val="D1180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51" name="Line 211">
              <a:extLst>
                <a:ext uri="{FF2B5EF4-FFF2-40B4-BE49-F238E27FC236}">
                  <a16:creationId xmlns:a16="http://schemas.microsoft.com/office/drawing/2014/main" id="{A74AB7FC-4FC6-34B0-06F6-EB59A75C05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3" y="1706"/>
              <a:ext cx="136" cy="136"/>
            </a:xfrm>
            <a:prstGeom prst="line">
              <a:avLst/>
            </a:prstGeom>
            <a:noFill/>
            <a:ln w="12700">
              <a:solidFill>
                <a:srgbClr val="D11805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52" name="Line 212">
              <a:extLst>
                <a:ext uri="{FF2B5EF4-FFF2-40B4-BE49-F238E27FC236}">
                  <a16:creationId xmlns:a16="http://schemas.microsoft.com/office/drawing/2014/main" id="{3BFC19F0-2F65-F3ED-1A8A-AFE4394BEF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1842"/>
              <a:ext cx="91" cy="0"/>
            </a:xfrm>
            <a:prstGeom prst="line">
              <a:avLst/>
            </a:prstGeom>
            <a:noFill/>
            <a:ln w="12700">
              <a:solidFill>
                <a:srgbClr val="D1180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6053" name="Group 213">
            <a:extLst>
              <a:ext uri="{FF2B5EF4-FFF2-40B4-BE49-F238E27FC236}">
                <a16:creationId xmlns:a16="http://schemas.microsoft.com/office/drawing/2014/main" id="{C67B005D-242F-129D-7A36-5C1A1A3A221E}"/>
              </a:ext>
            </a:extLst>
          </p:cNvPr>
          <p:cNvGrpSpPr>
            <a:grpSpLocks/>
          </p:cNvGrpSpPr>
          <p:nvPr/>
        </p:nvGrpSpPr>
        <p:grpSpPr bwMode="auto">
          <a:xfrm rot="5808538">
            <a:off x="3364707" y="4445001"/>
            <a:ext cx="287337" cy="576262"/>
            <a:chOff x="748" y="1706"/>
            <a:chExt cx="181" cy="272"/>
          </a:xfrm>
        </p:grpSpPr>
        <p:sp>
          <p:nvSpPr>
            <p:cNvPr id="36054" name="Line 214">
              <a:extLst>
                <a:ext uri="{FF2B5EF4-FFF2-40B4-BE49-F238E27FC236}">
                  <a16:creationId xmlns:a16="http://schemas.microsoft.com/office/drawing/2014/main" id="{8E374791-A55E-439B-4355-520A5E45DE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8" y="1842"/>
              <a:ext cx="136" cy="136"/>
            </a:xfrm>
            <a:prstGeom prst="line">
              <a:avLst/>
            </a:prstGeom>
            <a:noFill/>
            <a:ln w="12700">
              <a:solidFill>
                <a:srgbClr val="D1180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55" name="Line 215">
              <a:extLst>
                <a:ext uri="{FF2B5EF4-FFF2-40B4-BE49-F238E27FC236}">
                  <a16:creationId xmlns:a16="http://schemas.microsoft.com/office/drawing/2014/main" id="{7E9B2916-554B-B79A-393E-0F5F4D78D8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3" y="1706"/>
              <a:ext cx="136" cy="136"/>
            </a:xfrm>
            <a:prstGeom prst="line">
              <a:avLst/>
            </a:prstGeom>
            <a:noFill/>
            <a:ln w="12700">
              <a:solidFill>
                <a:srgbClr val="D11805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056" name="Line 216">
              <a:extLst>
                <a:ext uri="{FF2B5EF4-FFF2-40B4-BE49-F238E27FC236}">
                  <a16:creationId xmlns:a16="http://schemas.microsoft.com/office/drawing/2014/main" id="{A86D2116-A4BE-CF40-04E3-6F6BBB02C9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1842"/>
              <a:ext cx="91" cy="0"/>
            </a:xfrm>
            <a:prstGeom prst="line">
              <a:avLst/>
            </a:prstGeom>
            <a:noFill/>
            <a:ln w="12700">
              <a:solidFill>
                <a:srgbClr val="D1180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6058" name="Group 218">
            <a:extLst>
              <a:ext uri="{FF2B5EF4-FFF2-40B4-BE49-F238E27FC236}">
                <a16:creationId xmlns:a16="http://schemas.microsoft.com/office/drawing/2014/main" id="{DE442DF4-DFB6-EDBC-5652-0066FB9F79FC}"/>
              </a:ext>
            </a:extLst>
          </p:cNvPr>
          <p:cNvGrpSpPr>
            <a:grpSpLocks/>
          </p:cNvGrpSpPr>
          <p:nvPr/>
        </p:nvGrpSpPr>
        <p:grpSpPr bwMode="auto">
          <a:xfrm>
            <a:off x="2928145" y="4508501"/>
            <a:ext cx="314325" cy="1008063"/>
            <a:chOff x="3970" y="179"/>
            <a:chExt cx="1049" cy="3682"/>
          </a:xfrm>
        </p:grpSpPr>
        <p:pic>
          <p:nvPicPr>
            <p:cNvPr id="36059" name="Picture 219">
              <a:extLst>
                <a:ext uri="{FF2B5EF4-FFF2-40B4-BE49-F238E27FC236}">
                  <a16:creationId xmlns:a16="http://schemas.microsoft.com/office/drawing/2014/main" id="{9C588939-FE76-F8A1-A011-44366094B9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00B5E8"/>
                </a:clrFrom>
                <a:clrTo>
                  <a:srgbClr val="00B5E8">
                    <a:alpha val="0"/>
                  </a:srgbClr>
                </a:clrTo>
              </a:clrChange>
              <a:lum brigh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0" y="179"/>
              <a:ext cx="1049" cy="36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060" name="Picture 220">
              <a:extLst>
                <a:ext uri="{FF2B5EF4-FFF2-40B4-BE49-F238E27FC236}">
                  <a16:creationId xmlns:a16="http://schemas.microsoft.com/office/drawing/2014/main" id="{CA121618-3425-7B35-1EDB-2D047E87ED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8" y="2404"/>
              <a:ext cx="607" cy="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6035" name="Oval 195">
            <a:extLst>
              <a:ext uri="{FF2B5EF4-FFF2-40B4-BE49-F238E27FC236}">
                <a16:creationId xmlns:a16="http://schemas.microsoft.com/office/drawing/2014/main" id="{D181D157-77B2-3C16-7043-F4C72FF96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020" y="4868864"/>
            <a:ext cx="155575" cy="142875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062" name="Group 222">
            <a:extLst>
              <a:ext uri="{FF2B5EF4-FFF2-40B4-BE49-F238E27FC236}">
                <a16:creationId xmlns:a16="http://schemas.microsoft.com/office/drawing/2014/main" id="{D9793E0D-B7D7-E050-A979-CC1572F95559}"/>
              </a:ext>
            </a:extLst>
          </p:cNvPr>
          <p:cNvGrpSpPr>
            <a:grpSpLocks/>
          </p:cNvGrpSpPr>
          <p:nvPr/>
        </p:nvGrpSpPr>
        <p:grpSpPr bwMode="auto">
          <a:xfrm>
            <a:off x="1970648" y="3236912"/>
            <a:ext cx="1439862" cy="863600"/>
            <a:chOff x="535" y="2160"/>
            <a:chExt cx="907" cy="544"/>
          </a:xfrm>
        </p:grpSpPr>
        <p:sp>
          <p:nvSpPr>
            <p:cNvPr id="36061" name="AutoShape 221">
              <a:extLst>
                <a:ext uri="{FF2B5EF4-FFF2-40B4-BE49-F238E27FC236}">
                  <a16:creationId xmlns:a16="http://schemas.microsoft.com/office/drawing/2014/main" id="{CF144558-D250-EADE-8135-7B68009FE5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" y="2160"/>
              <a:ext cx="907" cy="544"/>
            </a:xfrm>
            <a:prstGeom prst="wedgeRectCallout">
              <a:avLst>
                <a:gd name="adj1" fmla="val 25083"/>
                <a:gd name="adj2" fmla="val 143935"/>
              </a:avLst>
            </a:prstGeom>
            <a:solidFill>
              <a:srgbClr val="6CA18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fr-FR" altLang="fr-FR"/>
            </a:p>
          </p:txBody>
        </p:sp>
        <p:pic>
          <p:nvPicPr>
            <p:cNvPr id="36057" name="Picture 217">
              <a:extLst>
                <a:ext uri="{FF2B5EF4-FFF2-40B4-BE49-F238E27FC236}">
                  <a16:creationId xmlns:a16="http://schemas.microsoft.com/office/drawing/2014/main" id="{9F869442-B73D-84C3-F6F2-EBB05D9D99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" y="2160"/>
              <a:ext cx="907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8" name="Group 85">
            <a:extLst>
              <a:ext uri="{FF2B5EF4-FFF2-40B4-BE49-F238E27FC236}">
                <a16:creationId xmlns:a16="http://schemas.microsoft.com/office/drawing/2014/main" id="{00CA4368-7EF2-D752-9764-EB1CCE825E7F}"/>
              </a:ext>
            </a:extLst>
          </p:cNvPr>
          <p:cNvGrpSpPr>
            <a:grpSpLocks/>
          </p:cNvGrpSpPr>
          <p:nvPr/>
        </p:nvGrpSpPr>
        <p:grpSpPr bwMode="auto">
          <a:xfrm>
            <a:off x="5125245" y="1911985"/>
            <a:ext cx="296862" cy="796925"/>
            <a:chOff x="4383" y="2118"/>
            <a:chExt cx="173" cy="502"/>
          </a:xfrm>
        </p:grpSpPr>
        <p:sp>
          <p:nvSpPr>
            <p:cNvPr id="219" name="Line 86">
              <a:extLst>
                <a:ext uri="{FF2B5EF4-FFF2-40B4-BE49-F238E27FC236}">
                  <a16:creationId xmlns:a16="http://schemas.microsoft.com/office/drawing/2014/main" id="{FDAA9FC0-BB02-16FE-024D-CE8D572DF3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61" y="2227"/>
              <a:ext cx="9" cy="39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0" name="Line 87">
              <a:extLst>
                <a:ext uri="{FF2B5EF4-FFF2-40B4-BE49-F238E27FC236}">
                  <a16:creationId xmlns:a16="http://schemas.microsoft.com/office/drawing/2014/main" id="{AF5002D5-76EE-A371-7090-155CAC2C91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3" y="2269"/>
              <a:ext cx="0" cy="1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1" name="Line 88">
              <a:extLst>
                <a:ext uri="{FF2B5EF4-FFF2-40B4-BE49-F238E27FC236}">
                  <a16:creationId xmlns:a16="http://schemas.microsoft.com/office/drawing/2014/main" id="{B6A72072-15BE-A004-D044-135591DB19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9" y="2269"/>
              <a:ext cx="0" cy="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2" name="Line 89">
              <a:extLst>
                <a:ext uri="{FF2B5EF4-FFF2-40B4-BE49-F238E27FC236}">
                  <a16:creationId xmlns:a16="http://schemas.microsoft.com/office/drawing/2014/main" id="{2F17CC5F-CC4D-F885-8EEF-BACAF589FE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83" y="2288"/>
              <a:ext cx="60" cy="2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3" name="Line 90">
              <a:extLst>
                <a:ext uri="{FF2B5EF4-FFF2-40B4-BE49-F238E27FC236}">
                  <a16:creationId xmlns:a16="http://schemas.microsoft.com/office/drawing/2014/main" id="{0AC20F8F-A6D0-B2AC-8259-CC09C049B1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9" y="2270"/>
              <a:ext cx="57" cy="33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4" name="Line 91">
              <a:extLst>
                <a:ext uri="{FF2B5EF4-FFF2-40B4-BE49-F238E27FC236}">
                  <a16:creationId xmlns:a16="http://schemas.microsoft.com/office/drawing/2014/main" id="{E0598973-0CB5-1587-4230-D56669A3A2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3" y="2288"/>
              <a:ext cx="5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5" name="Line 92">
              <a:extLst>
                <a:ext uri="{FF2B5EF4-FFF2-40B4-BE49-F238E27FC236}">
                  <a16:creationId xmlns:a16="http://schemas.microsoft.com/office/drawing/2014/main" id="{536E7015-D57F-966C-7F16-499F5CFB1B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3" y="2317"/>
              <a:ext cx="27" cy="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6" name="Line 93">
              <a:extLst>
                <a:ext uri="{FF2B5EF4-FFF2-40B4-BE49-F238E27FC236}">
                  <a16:creationId xmlns:a16="http://schemas.microsoft.com/office/drawing/2014/main" id="{C3018A61-9C5D-CBBD-42A7-F5F9E7D503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317"/>
              <a:ext cx="29" cy="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7" name="Line 94">
              <a:extLst>
                <a:ext uri="{FF2B5EF4-FFF2-40B4-BE49-F238E27FC236}">
                  <a16:creationId xmlns:a16="http://schemas.microsoft.com/office/drawing/2014/main" id="{74E169C0-E4AD-AA31-03A2-2AB2E4CEFD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26" y="2362"/>
              <a:ext cx="44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8" name="Line 95">
              <a:extLst>
                <a:ext uri="{FF2B5EF4-FFF2-40B4-BE49-F238E27FC236}">
                  <a16:creationId xmlns:a16="http://schemas.microsoft.com/office/drawing/2014/main" id="{E20B2B79-68EE-0D2B-1C23-11BEF349E0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362"/>
              <a:ext cx="44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9" name="Line 96">
              <a:extLst>
                <a:ext uri="{FF2B5EF4-FFF2-40B4-BE49-F238E27FC236}">
                  <a16:creationId xmlns:a16="http://schemas.microsoft.com/office/drawing/2014/main" id="{2C819D16-C7FE-7897-071B-DEFCF65099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4" y="2433"/>
              <a:ext cx="56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0" name="Line 97">
              <a:extLst>
                <a:ext uri="{FF2B5EF4-FFF2-40B4-BE49-F238E27FC236}">
                  <a16:creationId xmlns:a16="http://schemas.microsoft.com/office/drawing/2014/main" id="{B6C86F56-46CD-4172-AF96-3C1559FD39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433"/>
              <a:ext cx="58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1" name="Line 98">
              <a:extLst>
                <a:ext uri="{FF2B5EF4-FFF2-40B4-BE49-F238E27FC236}">
                  <a16:creationId xmlns:a16="http://schemas.microsoft.com/office/drawing/2014/main" id="{5E8EFBC3-6354-A3D2-3E81-405B834348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8" y="2520"/>
              <a:ext cx="72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2" name="Line 99">
              <a:extLst>
                <a:ext uri="{FF2B5EF4-FFF2-40B4-BE49-F238E27FC236}">
                  <a16:creationId xmlns:a16="http://schemas.microsoft.com/office/drawing/2014/main" id="{E88768A5-CD8A-1DA4-3B98-83A33B2F62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520"/>
              <a:ext cx="73" cy="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3" name="Line 100">
              <a:extLst>
                <a:ext uri="{FF2B5EF4-FFF2-40B4-BE49-F238E27FC236}">
                  <a16:creationId xmlns:a16="http://schemas.microsoft.com/office/drawing/2014/main" id="{F53A29F6-357B-4D9E-1809-DB7A5945AF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3" y="2288"/>
              <a:ext cx="27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4" name="Line 101">
              <a:extLst>
                <a:ext uri="{FF2B5EF4-FFF2-40B4-BE49-F238E27FC236}">
                  <a16:creationId xmlns:a16="http://schemas.microsoft.com/office/drawing/2014/main" id="{2A4AB421-35C2-65F4-79F1-558D298401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288"/>
              <a:ext cx="29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5" name="Line 102">
              <a:extLst>
                <a:ext uri="{FF2B5EF4-FFF2-40B4-BE49-F238E27FC236}">
                  <a16:creationId xmlns:a16="http://schemas.microsoft.com/office/drawing/2014/main" id="{CF45683B-7BAF-A750-6697-65A04405B6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0" y="2288"/>
              <a:ext cx="29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6" name="Line 103">
              <a:extLst>
                <a:ext uri="{FF2B5EF4-FFF2-40B4-BE49-F238E27FC236}">
                  <a16:creationId xmlns:a16="http://schemas.microsoft.com/office/drawing/2014/main" id="{3AA994AC-A51C-BB3F-3C4F-8CF5E920CF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43" y="2288"/>
              <a:ext cx="27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7" name="Line 104">
              <a:extLst>
                <a:ext uri="{FF2B5EF4-FFF2-40B4-BE49-F238E27FC236}">
                  <a16:creationId xmlns:a16="http://schemas.microsoft.com/office/drawing/2014/main" id="{881EF091-4AC3-9C32-1F6E-1F890FF625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26" y="2333"/>
              <a:ext cx="44" cy="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8" name="Line 105">
              <a:extLst>
                <a:ext uri="{FF2B5EF4-FFF2-40B4-BE49-F238E27FC236}">
                  <a16:creationId xmlns:a16="http://schemas.microsoft.com/office/drawing/2014/main" id="{F8E60077-C87D-DEFB-72C6-1803E38987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3" y="2317"/>
              <a:ext cx="27" cy="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9" name="Line 106">
              <a:extLst>
                <a:ext uri="{FF2B5EF4-FFF2-40B4-BE49-F238E27FC236}">
                  <a16:creationId xmlns:a16="http://schemas.microsoft.com/office/drawing/2014/main" id="{763FFF01-042B-975C-E24B-21178799B2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70" y="2317"/>
              <a:ext cx="29" cy="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0" name="Line 107">
              <a:extLst>
                <a:ext uri="{FF2B5EF4-FFF2-40B4-BE49-F238E27FC236}">
                  <a16:creationId xmlns:a16="http://schemas.microsoft.com/office/drawing/2014/main" id="{B4EAD1D3-8FDC-A605-9E72-6B1BEE6E85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0" y="2389"/>
              <a:ext cx="58" cy="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1" name="Line 108">
              <a:extLst>
                <a:ext uri="{FF2B5EF4-FFF2-40B4-BE49-F238E27FC236}">
                  <a16:creationId xmlns:a16="http://schemas.microsoft.com/office/drawing/2014/main" id="{DBFEE840-A389-2C13-B77B-992A520E08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14" y="2389"/>
              <a:ext cx="56" cy="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2" name="Line 109">
              <a:extLst>
                <a:ext uri="{FF2B5EF4-FFF2-40B4-BE49-F238E27FC236}">
                  <a16:creationId xmlns:a16="http://schemas.microsoft.com/office/drawing/2014/main" id="{EACCA5F3-AED9-42C7-08DE-AC071C64B4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26" y="2362"/>
              <a:ext cx="44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3" name="Line 110">
              <a:extLst>
                <a:ext uri="{FF2B5EF4-FFF2-40B4-BE49-F238E27FC236}">
                  <a16:creationId xmlns:a16="http://schemas.microsoft.com/office/drawing/2014/main" id="{F81800FE-B8D9-31EA-5174-6691A66BDE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70" y="2362"/>
              <a:ext cx="44" cy="1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4" name="Line 111">
              <a:extLst>
                <a:ext uri="{FF2B5EF4-FFF2-40B4-BE49-F238E27FC236}">
                  <a16:creationId xmlns:a16="http://schemas.microsoft.com/office/drawing/2014/main" id="{BFC4DC14-0961-FBC9-D0A8-BD65F69538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4" y="2433"/>
              <a:ext cx="56" cy="1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5" name="Line 112">
              <a:extLst>
                <a:ext uri="{FF2B5EF4-FFF2-40B4-BE49-F238E27FC236}">
                  <a16:creationId xmlns:a16="http://schemas.microsoft.com/office/drawing/2014/main" id="{EF5A5AB7-8E7E-7254-DF34-12018069EC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70" y="2433"/>
              <a:ext cx="58" cy="1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" name="Line 113">
              <a:extLst>
                <a:ext uri="{FF2B5EF4-FFF2-40B4-BE49-F238E27FC236}">
                  <a16:creationId xmlns:a16="http://schemas.microsoft.com/office/drawing/2014/main" id="{DABC7817-4A89-C3E4-6056-11D9B94FEA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98" y="2493"/>
              <a:ext cx="72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7" name="Line 114">
              <a:extLst>
                <a:ext uri="{FF2B5EF4-FFF2-40B4-BE49-F238E27FC236}">
                  <a16:creationId xmlns:a16="http://schemas.microsoft.com/office/drawing/2014/main" id="{6E952509-F739-3F53-834A-C24BB9CACF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0" y="2493"/>
              <a:ext cx="73" cy="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8" name="Line 115">
              <a:extLst>
                <a:ext uri="{FF2B5EF4-FFF2-40B4-BE49-F238E27FC236}">
                  <a16:creationId xmlns:a16="http://schemas.microsoft.com/office/drawing/2014/main" id="{53F55307-5A8D-C43D-C9B6-AB53F01297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1" y="2318"/>
              <a:ext cx="58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9" name="Line 116">
              <a:extLst>
                <a:ext uri="{FF2B5EF4-FFF2-40B4-BE49-F238E27FC236}">
                  <a16:creationId xmlns:a16="http://schemas.microsoft.com/office/drawing/2014/main" id="{D3475D0E-B303-A831-FB00-6D5D1804A9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61" y="2118"/>
              <a:ext cx="0" cy="1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pic>
        <p:nvPicPr>
          <p:cNvPr id="3074" name="Picture 2">
            <a:extLst>
              <a:ext uri="{FF2B5EF4-FFF2-40B4-BE49-F238E27FC236}">
                <a16:creationId xmlns:a16="http://schemas.microsoft.com/office/drawing/2014/main" id="{C5E1EB45-1BA0-38A7-229E-17FB04A75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608" y="3735389"/>
            <a:ext cx="1130626" cy="75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1" name="Image 250">
            <a:extLst>
              <a:ext uri="{FF2B5EF4-FFF2-40B4-BE49-F238E27FC236}">
                <a16:creationId xmlns:a16="http://schemas.microsoft.com/office/drawing/2014/main" id="{DBE55A67-1B1B-5D2E-00C4-2217BC324A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432" y="5635918"/>
            <a:ext cx="779826" cy="511761"/>
          </a:xfrm>
          <a:prstGeom prst="rect">
            <a:avLst/>
          </a:prstGeom>
        </p:spPr>
      </p:pic>
      <p:sp>
        <p:nvSpPr>
          <p:cNvPr id="252" name="Rectangle 206">
            <a:extLst>
              <a:ext uri="{FF2B5EF4-FFF2-40B4-BE49-F238E27FC236}">
                <a16:creationId xmlns:a16="http://schemas.microsoft.com/office/drawing/2014/main" id="{AE84B206-99A1-6142-0135-98E774F4D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8932" y="6128819"/>
            <a:ext cx="116945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fr-FR" altLang="fr-FR" sz="1200" b="1" dirty="0">
                <a:solidFill>
                  <a:srgbClr val="FF3300"/>
                </a:solidFill>
                <a:latin typeface="Arial" panose="020B0604020202020204" pitchFamily="34" charset="0"/>
              </a:rPr>
              <a:t>VPC</a:t>
            </a:r>
            <a:endParaRPr lang="fr-FR" altLang="fr-FR" sz="12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" name="Signe de multiplication 2">
            <a:extLst>
              <a:ext uri="{FF2B5EF4-FFF2-40B4-BE49-F238E27FC236}">
                <a16:creationId xmlns:a16="http://schemas.microsoft.com/office/drawing/2014/main" id="{A43FA221-2316-5884-CF24-B0F174289CE6}"/>
              </a:ext>
            </a:extLst>
          </p:cNvPr>
          <p:cNvSpPr/>
          <p:nvPr/>
        </p:nvSpPr>
        <p:spPr>
          <a:xfrm>
            <a:off x="5369653" y="3165478"/>
            <a:ext cx="2163127" cy="1953257"/>
          </a:xfrm>
          <a:prstGeom prst="mathMultiply">
            <a:avLst>
              <a:gd name="adj1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5" name="Image 254">
            <a:extLst>
              <a:ext uri="{FF2B5EF4-FFF2-40B4-BE49-F238E27FC236}">
                <a16:creationId xmlns:a16="http://schemas.microsoft.com/office/drawing/2014/main" id="{22CE86B5-328C-EF79-CFDF-9A4FCBB867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784" y="4991308"/>
            <a:ext cx="779826" cy="511761"/>
          </a:xfrm>
          <a:prstGeom prst="rect">
            <a:avLst/>
          </a:prstGeom>
        </p:spPr>
      </p:pic>
      <p:sp>
        <p:nvSpPr>
          <p:cNvPr id="256" name="Rectangle 206">
            <a:extLst>
              <a:ext uri="{FF2B5EF4-FFF2-40B4-BE49-F238E27FC236}">
                <a16:creationId xmlns:a16="http://schemas.microsoft.com/office/drawing/2014/main" id="{A6386354-38B8-48E4-38A1-7277AF8CD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3385" y="5499403"/>
            <a:ext cx="116945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fr-FR" altLang="fr-FR" sz="1200" b="1" dirty="0">
                <a:solidFill>
                  <a:srgbClr val="FF3300"/>
                </a:solidFill>
                <a:latin typeface="Arial" panose="020B0604020202020204" pitchFamily="34" charset="0"/>
              </a:rPr>
              <a:t>VPC</a:t>
            </a:r>
            <a:endParaRPr lang="fr-FR" altLang="fr-FR" sz="12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57" name="Signe de multiplication 256">
            <a:extLst>
              <a:ext uri="{FF2B5EF4-FFF2-40B4-BE49-F238E27FC236}">
                <a16:creationId xmlns:a16="http://schemas.microsoft.com/office/drawing/2014/main" id="{9E88A141-C5A5-088D-C539-E70F5C783D28}"/>
              </a:ext>
            </a:extLst>
          </p:cNvPr>
          <p:cNvSpPr/>
          <p:nvPr/>
        </p:nvSpPr>
        <p:spPr>
          <a:xfrm>
            <a:off x="3762848" y="4308475"/>
            <a:ext cx="2163127" cy="1953257"/>
          </a:xfrm>
          <a:prstGeom prst="mathMultiply">
            <a:avLst>
              <a:gd name="adj1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58" name="Group 213">
            <a:extLst>
              <a:ext uri="{FF2B5EF4-FFF2-40B4-BE49-F238E27FC236}">
                <a16:creationId xmlns:a16="http://schemas.microsoft.com/office/drawing/2014/main" id="{B71B0EC4-202B-3429-B533-5C7331EC7F49}"/>
              </a:ext>
            </a:extLst>
          </p:cNvPr>
          <p:cNvGrpSpPr>
            <a:grpSpLocks/>
          </p:cNvGrpSpPr>
          <p:nvPr/>
        </p:nvGrpSpPr>
        <p:grpSpPr bwMode="auto">
          <a:xfrm rot="8937785">
            <a:off x="3241705" y="4702970"/>
            <a:ext cx="287337" cy="897262"/>
            <a:chOff x="748" y="1706"/>
            <a:chExt cx="181" cy="272"/>
          </a:xfrm>
        </p:grpSpPr>
        <p:sp>
          <p:nvSpPr>
            <p:cNvPr id="259" name="Line 214">
              <a:extLst>
                <a:ext uri="{FF2B5EF4-FFF2-40B4-BE49-F238E27FC236}">
                  <a16:creationId xmlns:a16="http://schemas.microsoft.com/office/drawing/2014/main" id="{7A6C7CBA-BFEA-588B-A807-A0051708CB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8" y="1842"/>
              <a:ext cx="136" cy="136"/>
            </a:xfrm>
            <a:prstGeom prst="line">
              <a:avLst/>
            </a:prstGeom>
            <a:noFill/>
            <a:ln w="12700">
              <a:solidFill>
                <a:srgbClr val="D1180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0" name="Line 215">
              <a:extLst>
                <a:ext uri="{FF2B5EF4-FFF2-40B4-BE49-F238E27FC236}">
                  <a16:creationId xmlns:a16="http://schemas.microsoft.com/office/drawing/2014/main" id="{1B205212-70C9-E80E-7BA5-C5E48548B4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3" y="1706"/>
              <a:ext cx="136" cy="136"/>
            </a:xfrm>
            <a:prstGeom prst="line">
              <a:avLst/>
            </a:prstGeom>
            <a:noFill/>
            <a:ln w="12700">
              <a:solidFill>
                <a:srgbClr val="D11805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1" name="Line 216">
              <a:extLst>
                <a:ext uri="{FF2B5EF4-FFF2-40B4-BE49-F238E27FC236}">
                  <a16:creationId xmlns:a16="http://schemas.microsoft.com/office/drawing/2014/main" id="{8A96AFF4-F3B2-8206-76F0-280FE1A402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1842"/>
              <a:ext cx="91" cy="0"/>
            </a:xfrm>
            <a:prstGeom prst="line">
              <a:avLst/>
            </a:prstGeom>
            <a:noFill/>
            <a:ln w="12700">
              <a:solidFill>
                <a:srgbClr val="D1180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2" name="ZoneTexte 261">
            <a:extLst>
              <a:ext uri="{FF2B5EF4-FFF2-40B4-BE49-F238E27FC236}">
                <a16:creationId xmlns:a16="http://schemas.microsoft.com/office/drawing/2014/main" id="{BD7F40EE-3B03-CC8C-7EC3-A38CF85DDCAA}"/>
              </a:ext>
            </a:extLst>
          </p:cNvPr>
          <p:cNvSpPr txBox="1"/>
          <p:nvPr/>
        </p:nvSpPr>
        <p:spPr>
          <a:xfrm>
            <a:off x="5614300" y="5283203"/>
            <a:ext cx="5660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rgbClr val="174790"/>
                </a:solidFill>
                <a:latin typeface="Arial" panose="020B0604020202020204" pitchFamily="34" charset="0"/>
              </a:rPr>
              <a:t>Tous les équipements ANTARES/ACROPOL et uniquement à portée radio de l’émetteur réceptionnent la détresse:</a:t>
            </a:r>
          </a:p>
          <a:p>
            <a:pPr marL="285750" indent="-285750">
              <a:buFontTx/>
              <a:buChar char="-"/>
            </a:pPr>
            <a:r>
              <a:rPr lang="fr-FR" sz="1600" i="1" dirty="0">
                <a:solidFill>
                  <a:srgbClr val="174790"/>
                </a:solidFill>
                <a:latin typeface="Arial" panose="020B0604020202020204" pitchFamily="34" charset="0"/>
              </a:rPr>
              <a:t>Portatifs/BER/CIS</a:t>
            </a:r>
          </a:p>
          <a:p>
            <a:pPr marL="285750" indent="-285750">
              <a:buFontTx/>
              <a:buChar char="-"/>
            </a:pPr>
            <a:r>
              <a:rPr lang="fr-FR" sz="1600" i="1" dirty="0">
                <a:solidFill>
                  <a:srgbClr val="174790"/>
                </a:solidFill>
                <a:latin typeface="Arial" panose="020B0604020202020204" pitchFamily="34" charset="0"/>
              </a:rPr>
              <a:t>Gendarmerie</a:t>
            </a:r>
          </a:p>
          <a:p>
            <a:pPr marL="285750" indent="-285750">
              <a:buFontTx/>
              <a:buChar char="-"/>
            </a:pPr>
            <a:r>
              <a:rPr lang="fr-FR" sz="1600" i="1" dirty="0">
                <a:solidFill>
                  <a:srgbClr val="174790"/>
                </a:solidFill>
                <a:latin typeface="Arial" panose="020B0604020202020204" pitchFamily="34" charset="0"/>
              </a:rPr>
              <a:t>SAMU/SMUR</a:t>
            </a:r>
          </a:p>
        </p:txBody>
      </p:sp>
      <p:sp>
        <p:nvSpPr>
          <p:cNvPr id="4" name="AutoShape 4" descr="Inventaire des Seat Leon Cupra de la gendarmerie - PDLV">
            <a:extLst>
              <a:ext uri="{FF2B5EF4-FFF2-40B4-BE49-F238E27FC236}">
                <a16:creationId xmlns:a16="http://schemas.microsoft.com/office/drawing/2014/main" id="{CD922A16-09C8-C7BB-FF6D-57F8AF4F2A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DAE0FF9-9377-5299-AAD0-E3C21A3FE6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4750" y="5265099"/>
            <a:ext cx="872867" cy="498350"/>
          </a:xfrm>
          <a:prstGeom prst="rect">
            <a:avLst/>
          </a:prstGeom>
        </p:spPr>
      </p:pic>
      <p:grpSp>
        <p:nvGrpSpPr>
          <p:cNvPr id="268" name="Group 209">
            <a:extLst>
              <a:ext uri="{FF2B5EF4-FFF2-40B4-BE49-F238E27FC236}">
                <a16:creationId xmlns:a16="http://schemas.microsoft.com/office/drawing/2014/main" id="{CE1792BE-148C-2C31-F43C-82D6392A7D11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1678303" y="4590625"/>
            <a:ext cx="1316521" cy="615765"/>
            <a:chOff x="748" y="1706"/>
            <a:chExt cx="181" cy="272"/>
          </a:xfrm>
        </p:grpSpPr>
        <p:sp>
          <p:nvSpPr>
            <p:cNvPr id="269" name="Line 210">
              <a:extLst>
                <a:ext uri="{FF2B5EF4-FFF2-40B4-BE49-F238E27FC236}">
                  <a16:creationId xmlns:a16="http://schemas.microsoft.com/office/drawing/2014/main" id="{0D4C34B5-30C8-85D3-DAA4-7E604E42AC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8" y="1842"/>
              <a:ext cx="136" cy="136"/>
            </a:xfrm>
            <a:prstGeom prst="line">
              <a:avLst/>
            </a:prstGeom>
            <a:noFill/>
            <a:ln w="12700">
              <a:solidFill>
                <a:srgbClr val="D1180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0" name="Line 211">
              <a:extLst>
                <a:ext uri="{FF2B5EF4-FFF2-40B4-BE49-F238E27FC236}">
                  <a16:creationId xmlns:a16="http://schemas.microsoft.com/office/drawing/2014/main" id="{BA50435F-38EF-F0E7-441F-7FB5DCB2FB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3" y="1706"/>
              <a:ext cx="136" cy="136"/>
            </a:xfrm>
            <a:prstGeom prst="line">
              <a:avLst/>
            </a:prstGeom>
            <a:noFill/>
            <a:ln w="12700">
              <a:solidFill>
                <a:srgbClr val="D11805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1" name="Line 212">
              <a:extLst>
                <a:ext uri="{FF2B5EF4-FFF2-40B4-BE49-F238E27FC236}">
                  <a16:creationId xmlns:a16="http://schemas.microsoft.com/office/drawing/2014/main" id="{879F3B79-05EE-B2D0-E8C2-13B9822D87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1842"/>
              <a:ext cx="91" cy="0"/>
            </a:xfrm>
            <a:prstGeom prst="line">
              <a:avLst/>
            </a:prstGeom>
            <a:noFill/>
            <a:ln w="12700">
              <a:solidFill>
                <a:srgbClr val="D11805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pic>
        <p:nvPicPr>
          <p:cNvPr id="272" name="images14">
            <a:extLst>
              <a:ext uri="{FF2B5EF4-FFF2-40B4-BE49-F238E27FC236}">
                <a16:creationId xmlns:a16="http://schemas.microsoft.com/office/drawing/2014/main" id="{CFF8B00A-D1A4-BF9E-8D4D-5E23CE182691}"/>
              </a:ext>
            </a:extLst>
          </p:cNvPr>
          <p:cNvPicPr/>
          <p:nvPr/>
        </p:nvPicPr>
        <p:blipFill>
          <a:blip r:embed="rId11">
            <a:lum/>
            <a:alphaModFix/>
          </a:blip>
          <a:srcRect/>
          <a:stretch>
            <a:fillRect/>
          </a:stretch>
        </p:blipFill>
        <p:spPr>
          <a:xfrm>
            <a:off x="2026262" y="5368914"/>
            <a:ext cx="653920" cy="408694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273" name="Rectangle 206">
            <a:extLst>
              <a:ext uri="{FF2B5EF4-FFF2-40B4-BE49-F238E27FC236}">
                <a16:creationId xmlns:a16="http://schemas.microsoft.com/office/drawing/2014/main" id="{595E59E6-F3E9-7871-273C-636EEF40D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3885" y="5829300"/>
            <a:ext cx="116945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fr-FR" altLang="fr-FR" sz="1200" b="1" dirty="0">
                <a:solidFill>
                  <a:srgbClr val="FF3300"/>
                </a:solidFill>
                <a:latin typeface="Arial" panose="020B0604020202020204" pitchFamily="34" charset="0"/>
              </a:rPr>
              <a:t>VLCG</a:t>
            </a:r>
            <a:endParaRPr lang="fr-FR" altLang="fr-FR" sz="12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nimBg="1" autoUpdateAnimBg="0"/>
      <p:bldP spid="36035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6E194EB-6C8F-FAC4-ECCE-F9278137B069}"/>
              </a:ext>
            </a:extLst>
          </p:cNvPr>
          <p:cNvSpPr txBox="1"/>
          <p:nvPr/>
        </p:nvSpPr>
        <p:spPr>
          <a:xfrm>
            <a:off x="964734" y="419450"/>
            <a:ext cx="106288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 Le 1</a:t>
            </a:r>
            <a:r>
              <a:rPr lang="fr-FR" baseline="30000" dirty="0"/>
              <a:t>er</a:t>
            </a:r>
            <a:r>
              <a:rPr lang="fr-FR" dirty="0"/>
              <a:t> équipement qui décroche la SOS détresse conserve la communication avec l'émetteur.</a:t>
            </a:r>
          </a:p>
          <a:p>
            <a:r>
              <a:rPr lang="fr-FR" dirty="0"/>
              <a:t>- Les autres récepteurs peuvent se reconnecter à la SOS détresse pour communiquer, s’ils sont à portée radio de l’émetteur en DIR; ou du relais en mode relayé  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C4C0C69-CF0D-21AA-2B0A-67E2DDAF97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814" y="1552504"/>
            <a:ext cx="1982073" cy="440460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D3A596-4B96-6C50-E020-05393C431A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521" y="1552503"/>
            <a:ext cx="1982073" cy="4404607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4BF7FFFE-33A5-E912-8990-6C13F5204D67}"/>
              </a:ext>
            </a:extLst>
          </p:cNvPr>
          <p:cNvSpPr/>
          <p:nvPr/>
        </p:nvSpPr>
        <p:spPr>
          <a:xfrm>
            <a:off x="3513850" y="4538444"/>
            <a:ext cx="273778" cy="234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1D2D2435-E43E-28AA-1D3E-72E2D1C6DBE3}"/>
              </a:ext>
            </a:extLst>
          </p:cNvPr>
          <p:cNvSpPr/>
          <p:nvPr/>
        </p:nvSpPr>
        <p:spPr>
          <a:xfrm>
            <a:off x="6287810" y="3096936"/>
            <a:ext cx="498883" cy="234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F33EFCC-0CF5-9F70-D5A5-BF33749ECC9B}"/>
              </a:ext>
            </a:extLst>
          </p:cNvPr>
          <p:cNvSpPr/>
          <p:nvPr/>
        </p:nvSpPr>
        <p:spPr>
          <a:xfrm>
            <a:off x="6786693" y="3729639"/>
            <a:ext cx="359199" cy="234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89F45E8-3AA9-7077-E6FA-798942600DDD}"/>
              </a:ext>
            </a:extLst>
          </p:cNvPr>
          <p:cNvSpPr/>
          <p:nvPr/>
        </p:nvSpPr>
        <p:spPr>
          <a:xfrm>
            <a:off x="8030314" y="3637360"/>
            <a:ext cx="122776" cy="234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7C87F9E0-2FBE-C0BD-C3FE-9F7B100A3203}"/>
              </a:ext>
            </a:extLst>
          </p:cNvPr>
          <p:cNvSpPr/>
          <p:nvPr/>
        </p:nvSpPr>
        <p:spPr>
          <a:xfrm>
            <a:off x="5139350" y="2172686"/>
            <a:ext cx="122776" cy="234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15ECF2DA-9996-2B1C-3B8A-53555E52CACC}"/>
              </a:ext>
            </a:extLst>
          </p:cNvPr>
          <p:cNvSpPr/>
          <p:nvPr/>
        </p:nvSpPr>
        <p:spPr>
          <a:xfrm>
            <a:off x="4655888" y="4538444"/>
            <a:ext cx="122776" cy="234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6327244-276B-7E26-82AB-D4C3EC180A21}"/>
              </a:ext>
            </a:extLst>
          </p:cNvPr>
          <p:cNvCxnSpPr>
            <a:cxnSpLocks/>
          </p:cNvCxnSpPr>
          <p:nvPr/>
        </p:nvCxnSpPr>
        <p:spPr>
          <a:xfrm>
            <a:off x="5225470" y="2404116"/>
            <a:ext cx="1062340" cy="7214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AEE4CC4-AC02-3D69-3B53-E79F7BE875A1}"/>
              </a:ext>
            </a:extLst>
          </p:cNvPr>
          <p:cNvCxnSpPr>
            <a:cxnSpLocks/>
          </p:cNvCxnSpPr>
          <p:nvPr/>
        </p:nvCxnSpPr>
        <p:spPr>
          <a:xfrm flipH="1">
            <a:off x="7145892" y="3729639"/>
            <a:ext cx="884422" cy="1174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1A10500-75EB-3C8C-A817-2EF9D6D8C19D}"/>
              </a:ext>
            </a:extLst>
          </p:cNvPr>
          <p:cNvCxnSpPr>
            <a:cxnSpLocks/>
          </p:cNvCxnSpPr>
          <p:nvPr/>
        </p:nvCxnSpPr>
        <p:spPr>
          <a:xfrm flipH="1">
            <a:off x="3599575" y="4633519"/>
            <a:ext cx="1093365" cy="223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llipse 1">
            <a:extLst>
              <a:ext uri="{FF2B5EF4-FFF2-40B4-BE49-F238E27FC236}">
                <a16:creationId xmlns:a16="http://schemas.microsoft.com/office/drawing/2014/main" id="{DD1C47E1-A358-8538-7A03-0AB0030EBCB4}"/>
              </a:ext>
            </a:extLst>
          </p:cNvPr>
          <p:cNvSpPr/>
          <p:nvPr/>
        </p:nvSpPr>
        <p:spPr>
          <a:xfrm>
            <a:off x="8549601" y="1756002"/>
            <a:ext cx="122776" cy="234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F27BA99B-280B-CC2C-7417-7EBE0058034D}"/>
              </a:ext>
            </a:extLst>
          </p:cNvPr>
          <p:cNvSpPr/>
          <p:nvPr/>
        </p:nvSpPr>
        <p:spPr>
          <a:xfrm>
            <a:off x="8586257" y="2764858"/>
            <a:ext cx="122776" cy="234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DB75C53-C491-384D-069F-02224D9F61ED}"/>
              </a:ext>
            </a:extLst>
          </p:cNvPr>
          <p:cNvSpPr txBox="1"/>
          <p:nvPr/>
        </p:nvSpPr>
        <p:spPr>
          <a:xfrm>
            <a:off x="8709033" y="1684487"/>
            <a:ext cx="2904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Flèche droite: Groupe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C3DCCC6-62D4-1FDF-2CE8-49366157D5C5}"/>
              </a:ext>
            </a:extLst>
          </p:cNvPr>
          <p:cNvSpPr txBox="1"/>
          <p:nvPr/>
        </p:nvSpPr>
        <p:spPr>
          <a:xfrm>
            <a:off x="8710316" y="2697638"/>
            <a:ext cx="2904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Sélectionner: SOS(1)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051374-8C8A-6CB0-0230-387C2F7C6E8F}"/>
              </a:ext>
            </a:extLst>
          </p:cNvPr>
          <p:cNvSpPr txBox="1"/>
          <p:nvPr/>
        </p:nvSpPr>
        <p:spPr>
          <a:xfrm>
            <a:off x="8768766" y="3502920"/>
            <a:ext cx="2904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SOS(1): Entrer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F14989BC-B194-B23C-EC3F-DEE954F681E1}"/>
              </a:ext>
            </a:extLst>
          </p:cNvPr>
          <p:cNvSpPr/>
          <p:nvPr/>
        </p:nvSpPr>
        <p:spPr>
          <a:xfrm>
            <a:off x="8651949" y="3553470"/>
            <a:ext cx="122776" cy="2348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872825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ésentation power point">
  <a:themeElements>
    <a:clrScheme name="Présentation power poin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ésentation power 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ésentation power poi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ésentation power poin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ésentation power poin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ésentation power poin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ésentation power poin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ésentation power poin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ésentation power poin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ésentation power poin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ésentation power poin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ésentation power poin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ésentation power poin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ésentation power poin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1477</TotalTime>
  <Words>266</Words>
  <Application>Microsoft Office PowerPoint</Application>
  <PresentationFormat>Grand écran</PresentationFormat>
  <Paragraphs>49</Paragraphs>
  <Slides>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Thème Office</vt:lpstr>
      <vt:lpstr>Présentation power 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Christophe SALIC</dc:creator>
  <cp:lastModifiedBy>Christophe SALIC</cp:lastModifiedBy>
  <cp:revision>7</cp:revision>
  <cp:lastPrinted>2022-06-23T08:05:23Z</cp:lastPrinted>
  <dcterms:created xsi:type="dcterms:W3CDTF">2022-06-22T12:22:55Z</dcterms:created>
  <dcterms:modified xsi:type="dcterms:W3CDTF">2024-12-11T15:53:11Z</dcterms:modified>
</cp:coreProperties>
</file>