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9" r:id="rId14"/>
    <p:sldId id="265" r:id="rId15"/>
    <p:sldId id="267" r:id="rId16"/>
    <p:sldId id="275" r:id="rId17"/>
    <p:sldId id="264" r:id="rId18"/>
    <p:sldId id="266" r:id="rId19"/>
    <p:sldId id="271" r:id="rId20"/>
    <p:sldId id="272" r:id="rId2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BOUIN Nicolas" userId="a0a3a757-640e-479e-bb0e-3deaa21f7bc4" providerId="ADAL" clId="{4D7517DA-995E-40AA-94F6-EC4D89834B7A}"/>
    <pc:docChg chg="undo custSel delSld modSld">
      <pc:chgData name="RABOUIN Nicolas" userId="a0a3a757-640e-479e-bb0e-3deaa21f7bc4" providerId="ADAL" clId="{4D7517DA-995E-40AA-94F6-EC4D89834B7A}" dt="2024-12-10T22:59:33.195" v="1087" actId="14100"/>
      <pc:docMkLst>
        <pc:docMk/>
      </pc:docMkLst>
      <pc:sldChg chg="modSp mod">
        <pc:chgData name="RABOUIN Nicolas" userId="a0a3a757-640e-479e-bb0e-3deaa21f7bc4" providerId="ADAL" clId="{4D7517DA-995E-40AA-94F6-EC4D89834B7A}" dt="2024-12-10T22:40:09.547" v="213" actId="20577"/>
        <pc:sldMkLst>
          <pc:docMk/>
          <pc:sldMk cId="1004867419" sldId="257"/>
        </pc:sldMkLst>
        <pc:spChg chg="mod">
          <ac:chgData name="RABOUIN Nicolas" userId="a0a3a757-640e-479e-bb0e-3deaa21f7bc4" providerId="ADAL" clId="{4D7517DA-995E-40AA-94F6-EC4D89834B7A}" dt="2024-12-10T22:40:09.547" v="213" actId="20577"/>
          <ac:spMkLst>
            <pc:docMk/>
            <pc:sldMk cId="1004867419" sldId="257"/>
            <ac:spMk id="3" creationId="{00000000-0000-0000-0000-000000000000}"/>
          </ac:spMkLst>
        </pc:spChg>
      </pc:sldChg>
      <pc:sldChg chg="modSp mod">
        <pc:chgData name="RABOUIN Nicolas" userId="a0a3a757-640e-479e-bb0e-3deaa21f7bc4" providerId="ADAL" clId="{4D7517DA-995E-40AA-94F6-EC4D89834B7A}" dt="2024-12-10T22:41:28.071" v="222" actId="6549"/>
        <pc:sldMkLst>
          <pc:docMk/>
          <pc:sldMk cId="2985808656" sldId="258"/>
        </pc:sldMkLst>
        <pc:spChg chg="mod">
          <ac:chgData name="RABOUIN Nicolas" userId="a0a3a757-640e-479e-bb0e-3deaa21f7bc4" providerId="ADAL" clId="{4D7517DA-995E-40AA-94F6-EC4D89834B7A}" dt="2024-12-10T22:41:28.071" v="222" actId="6549"/>
          <ac:spMkLst>
            <pc:docMk/>
            <pc:sldMk cId="2985808656" sldId="258"/>
            <ac:spMk id="3" creationId="{00000000-0000-0000-0000-000000000000}"/>
          </ac:spMkLst>
        </pc:spChg>
      </pc:sldChg>
      <pc:sldChg chg="modSp mod">
        <pc:chgData name="RABOUIN Nicolas" userId="a0a3a757-640e-479e-bb0e-3deaa21f7bc4" providerId="ADAL" clId="{4D7517DA-995E-40AA-94F6-EC4D89834B7A}" dt="2024-12-10T22:44:28.154" v="300" actId="20577"/>
        <pc:sldMkLst>
          <pc:docMk/>
          <pc:sldMk cId="1242560395" sldId="259"/>
        </pc:sldMkLst>
        <pc:spChg chg="mod">
          <ac:chgData name="RABOUIN Nicolas" userId="a0a3a757-640e-479e-bb0e-3deaa21f7bc4" providerId="ADAL" clId="{4D7517DA-995E-40AA-94F6-EC4D89834B7A}" dt="2024-12-10T22:44:28.154" v="300" actId="20577"/>
          <ac:spMkLst>
            <pc:docMk/>
            <pc:sldMk cId="1242560395" sldId="259"/>
            <ac:spMk id="3" creationId="{00000000-0000-0000-0000-000000000000}"/>
          </ac:spMkLst>
        </pc:spChg>
      </pc:sldChg>
      <pc:sldChg chg="modSp mod">
        <pc:chgData name="RABOUIN Nicolas" userId="a0a3a757-640e-479e-bb0e-3deaa21f7bc4" providerId="ADAL" clId="{4D7517DA-995E-40AA-94F6-EC4D89834B7A}" dt="2024-12-10T22:44:50.300" v="331" actId="6549"/>
        <pc:sldMkLst>
          <pc:docMk/>
          <pc:sldMk cId="420005288" sldId="260"/>
        </pc:sldMkLst>
        <pc:spChg chg="mod">
          <ac:chgData name="RABOUIN Nicolas" userId="a0a3a757-640e-479e-bb0e-3deaa21f7bc4" providerId="ADAL" clId="{4D7517DA-995E-40AA-94F6-EC4D89834B7A}" dt="2024-12-10T22:44:50.300" v="331" actId="6549"/>
          <ac:spMkLst>
            <pc:docMk/>
            <pc:sldMk cId="420005288" sldId="260"/>
            <ac:spMk id="3" creationId="{00000000-0000-0000-0000-000000000000}"/>
          </ac:spMkLst>
        </pc:spChg>
      </pc:sldChg>
      <pc:sldChg chg="modSp mod">
        <pc:chgData name="RABOUIN Nicolas" userId="a0a3a757-640e-479e-bb0e-3deaa21f7bc4" providerId="ADAL" clId="{4D7517DA-995E-40AA-94F6-EC4D89834B7A}" dt="2024-12-10T22:46:15.743" v="396" actId="20577"/>
        <pc:sldMkLst>
          <pc:docMk/>
          <pc:sldMk cId="1677256375" sldId="261"/>
        </pc:sldMkLst>
        <pc:spChg chg="mod">
          <ac:chgData name="RABOUIN Nicolas" userId="a0a3a757-640e-479e-bb0e-3deaa21f7bc4" providerId="ADAL" clId="{4D7517DA-995E-40AA-94F6-EC4D89834B7A}" dt="2024-12-10T22:46:15.743" v="396" actId="20577"/>
          <ac:spMkLst>
            <pc:docMk/>
            <pc:sldMk cId="1677256375" sldId="261"/>
            <ac:spMk id="3" creationId="{00000000-0000-0000-0000-000000000000}"/>
          </ac:spMkLst>
        </pc:spChg>
      </pc:sldChg>
      <pc:sldChg chg="modSp mod">
        <pc:chgData name="RABOUIN Nicolas" userId="a0a3a757-640e-479e-bb0e-3deaa21f7bc4" providerId="ADAL" clId="{4D7517DA-995E-40AA-94F6-EC4D89834B7A}" dt="2024-12-10T22:47:05.249" v="436" actId="20577"/>
        <pc:sldMkLst>
          <pc:docMk/>
          <pc:sldMk cId="2254889173" sldId="262"/>
        </pc:sldMkLst>
        <pc:spChg chg="mod">
          <ac:chgData name="RABOUIN Nicolas" userId="a0a3a757-640e-479e-bb0e-3deaa21f7bc4" providerId="ADAL" clId="{4D7517DA-995E-40AA-94F6-EC4D89834B7A}" dt="2024-12-10T22:47:05.249" v="436" actId="20577"/>
          <ac:spMkLst>
            <pc:docMk/>
            <pc:sldMk cId="2254889173" sldId="262"/>
            <ac:spMk id="3" creationId="{00000000-0000-0000-0000-000000000000}"/>
          </ac:spMkLst>
        </pc:spChg>
      </pc:sldChg>
      <pc:sldChg chg="addSp delSp modSp mod">
        <pc:chgData name="RABOUIN Nicolas" userId="a0a3a757-640e-479e-bb0e-3deaa21f7bc4" providerId="ADAL" clId="{4D7517DA-995E-40AA-94F6-EC4D89834B7A}" dt="2024-12-10T22:47:54.697" v="441" actId="14100"/>
        <pc:sldMkLst>
          <pc:docMk/>
          <pc:sldMk cId="4142254017" sldId="263"/>
        </pc:sldMkLst>
        <pc:spChg chg="mod">
          <ac:chgData name="RABOUIN Nicolas" userId="a0a3a757-640e-479e-bb0e-3deaa21f7bc4" providerId="ADAL" clId="{4D7517DA-995E-40AA-94F6-EC4D89834B7A}" dt="2024-12-10T22:47:10.853" v="437" actId="20577"/>
          <ac:spMkLst>
            <pc:docMk/>
            <pc:sldMk cId="4142254017" sldId="263"/>
            <ac:spMk id="2" creationId="{00000000-0000-0000-0000-000000000000}"/>
          </ac:spMkLst>
        </pc:spChg>
        <pc:spChg chg="del">
          <ac:chgData name="RABOUIN Nicolas" userId="a0a3a757-640e-479e-bb0e-3deaa21f7bc4" providerId="ADAL" clId="{4D7517DA-995E-40AA-94F6-EC4D89834B7A}" dt="2024-12-10T22:47:20.178" v="438" actId="478"/>
          <ac:spMkLst>
            <pc:docMk/>
            <pc:sldMk cId="4142254017" sldId="263"/>
            <ac:spMk id="3" creationId="{00000000-0000-0000-0000-000000000000}"/>
          </ac:spMkLst>
        </pc:spChg>
        <pc:spChg chg="add del mod">
          <ac:chgData name="RABOUIN Nicolas" userId="a0a3a757-640e-479e-bb0e-3deaa21f7bc4" providerId="ADAL" clId="{4D7517DA-995E-40AA-94F6-EC4D89834B7A}" dt="2024-12-10T22:47:41.786" v="439" actId="931"/>
          <ac:spMkLst>
            <pc:docMk/>
            <pc:sldMk cId="4142254017" sldId="263"/>
            <ac:spMk id="5" creationId="{5217A1C3-1707-4E94-B277-522285AA78FD}"/>
          </ac:spMkLst>
        </pc:spChg>
        <pc:picChg chg="add mod">
          <ac:chgData name="RABOUIN Nicolas" userId="a0a3a757-640e-479e-bb0e-3deaa21f7bc4" providerId="ADAL" clId="{4D7517DA-995E-40AA-94F6-EC4D89834B7A}" dt="2024-12-10T22:47:54.697" v="441" actId="14100"/>
          <ac:picMkLst>
            <pc:docMk/>
            <pc:sldMk cId="4142254017" sldId="263"/>
            <ac:picMk id="7" creationId="{6D7F0344-C490-4705-AB09-754C759198DB}"/>
          </ac:picMkLst>
        </pc:picChg>
      </pc:sldChg>
      <pc:sldChg chg="modSp mod">
        <pc:chgData name="RABOUIN Nicolas" userId="a0a3a757-640e-479e-bb0e-3deaa21f7bc4" providerId="ADAL" clId="{4D7517DA-995E-40AA-94F6-EC4D89834B7A}" dt="2024-12-10T22:50:53.040" v="608" actId="20577"/>
        <pc:sldMkLst>
          <pc:docMk/>
          <pc:sldMk cId="1939748106" sldId="265"/>
        </pc:sldMkLst>
        <pc:spChg chg="mod">
          <ac:chgData name="RABOUIN Nicolas" userId="a0a3a757-640e-479e-bb0e-3deaa21f7bc4" providerId="ADAL" clId="{4D7517DA-995E-40AA-94F6-EC4D89834B7A}" dt="2024-12-10T22:50:53.040" v="608" actId="20577"/>
          <ac:spMkLst>
            <pc:docMk/>
            <pc:sldMk cId="1939748106" sldId="265"/>
            <ac:spMk id="3" creationId="{00000000-0000-0000-0000-000000000000}"/>
          </ac:spMkLst>
        </pc:spChg>
      </pc:sldChg>
      <pc:sldChg chg="modSp mod">
        <pc:chgData name="RABOUIN Nicolas" userId="a0a3a757-640e-479e-bb0e-3deaa21f7bc4" providerId="ADAL" clId="{4D7517DA-995E-40AA-94F6-EC4D89834B7A}" dt="2024-12-10T22:56:13.513" v="1058" actId="20577"/>
        <pc:sldMkLst>
          <pc:docMk/>
          <pc:sldMk cId="2236844955" sldId="266"/>
        </pc:sldMkLst>
        <pc:spChg chg="mod">
          <ac:chgData name="RABOUIN Nicolas" userId="a0a3a757-640e-479e-bb0e-3deaa21f7bc4" providerId="ADAL" clId="{4D7517DA-995E-40AA-94F6-EC4D89834B7A}" dt="2024-12-10T22:56:13.513" v="1058" actId="20577"/>
          <ac:spMkLst>
            <pc:docMk/>
            <pc:sldMk cId="2236844955" sldId="266"/>
            <ac:spMk id="3" creationId="{00000000-0000-0000-0000-000000000000}"/>
          </ac:spMkLst>
        </pc:spChg>
      </pc:sldChg>
      <pc:sldChg chg="modSp mod">
        <pc:chgData name="RABOUIN Nicolas" userId="a0a3a757-640e-479e-bb0e-3deaa21f7bc4" providerId="ADAL" clId="{4D7517DA-995E-40AA-94F6-EC4D89834B7A}" dt="2024-12-10T22:52:28.370" v="688" actId="20577"/>
        <pc:sldMkLst>
          <pc:docMk/>
          <pc:sldMk cId="707944699" sldId="267"/>
        </pc:sldMkLst>
        <pc:spChg chg="mod">
          <ac:chgData name="RABOUIN Nicolas" userId="a0a3a757-640e-479e-bb0e-3deaa21f7bc4" providerId="ADAL" clId="{4D7517DA-995E-40AA-94F6-EC4D89834B7A}" dt="2024-12-10T22:52:28.370" v="688" actId="20577"/>
          <ac:spMkLst>
            <pc:docMk/>
            <pc:sldMk cId="707944699" sldId="267"/>
            <ac:spMk id="3" creationId="{00000000-0000-0000-0000-000000000000}"/>
          </ac:spMkLst>
        </pc:spChg>
      </pc:sldChg>
      <pc:sldChg chg="modSp mod">
        <pc:chgData name="RABOUIN Nicolas" userId="a0a3a757-640e-479e-bb0e-3deaa21f7bc4" providerId="ADAL" clId="{4D7517DA-995E-40AA-94F6-EC4D89834B7A}" dt="2024-12-10T22:05:11.034" v="89" actId="20577"/>
        <pc:sldMkLst>
          <pc:docMk/>
          <pc:sldMk cId="3043577187" sldId="268"/>
        </pc:sldMkLst>
        <pc:spChg chg="mod">
          <ac:chgData name="RABOUIN Nicolas" userId="a0a3a757-640e-479e-bb0e-3deaa21f7bc4" providerId="ADAL" clId="{4D7517DA-995E-40AA-94F6-EC4D89834B7A}" dt="2024-12-10T22:05:11.034" v="89" actId="20577"/>
          <ac:spMkLst>
            <pc:docMk/>
            <pc:sldMk cId="3043577187" sldId="268"/>
            <ac:spMk id="3" creationId="{00000000-0000-0000-0000-000000000000}"/>
          </ac:spMkLst>
        </pc:spChg>
      </pc:sldChg>
      <pc:sldChg chg="del">
        <pc:chgData name="RABOUIN Nicolas" userId="a0a3a757-640e-479e-bb0e-3deaa21f7bc4" providerId="ADAL" clId="{4D7517DA-995E-40AA-94F6-EC4D89834B7A}" dt="2024-12-10T21:58:56.075" v="13" actId="2696"/>
        <pc:sldMkLst>
          <pc:docMk/>
          <pc:sldMk cId="1206529608" sldId="270"/>
        </pc:sldMkLst>
      </pc:sldChg>
      <pc:sldChg chg="modSp mod">
        <pc:chgData name="RABOUIN Nicolas" userId="a0a3a757-640e-479e-bb0e-3deaa21f7bc4" providerId="ADAL" clId="{4D7517DA-995E-40AA-94F6-EC4D89834B7A}" dt="2024-12-10T22:57:31.362" v="1079" actId="20577"/>
        <pc:sldMkLst>
          <pc:docMk/>
          <pc:sldMk cId="2293409254" sldId="271"/>
        </pc:sldMkLst>
        <pc:spChg chg="mod">
          <ac:chgData name="RABOUIN Nicolas" userId="a0a3a757-640e-479e-bb0e-3deaa21f7bc4" providerId="ADAL" clId="{4D7517DA-995E-40AA-94F6-EC4D89834B7A}" dt="2024-12-10T22:57:31.362" v="1079" actId="20577"/>
          <ac:spMkLst>
            <pc:docMk/>
            <pc:sldMk cId="2293409254" sldId="271"/>
            <ac:spMk id="3" creationId="{00000000-0000-0000-0000-000000000000}"/>
          </ac:spMkLst>
        </pc:spChg>
      </pc:sldChg>
      <pc:sldChg chg="addSp delSp modSp mod">
        <pc:chgData name="RABOUIN Nicolas" userId="a0a3a757-640e-479e-bb0e-3deaa21f7bc4" providerId="ADAL" clId="{4D7517DA-995E-40AA-94F6-EC4D89834B7A}" dt="2024-12-10T22:59:33.195" v="1087" actId="14100"/>
        <pc:sldMkLst>
          <pc:docMk/>
          <pc:sldMk cId="3375222934" sldId="272"/>
        </pc:sldMkLst>
        <pc:spChg chg="add mod">
          <ac:chgData name="RABOUIN Nicolas" userId="a0a3a757-640e-479e-bb0e-3deaa21f7bc4" providerId="ADAL" clId="{4D7517DA-995E-40AA-94F6-EC4D89834B7A}" dt="2024-12-10T22:57:39.516" v="1080" actId="478"/>
          <ac:spMkLst>
            <pc:docMk/>
            <pc:sldMk cId="3375222934" sldId="272"/>
            <ac:spMk id="5" creationId="{347F9666-8A4A-4735-908D-D84C3A33A0D9}"/>
          </ac:spMkLst>
        </pc:spChg>
        <pc:picChg chg="del">
          <ac:chgData name="RABOUIN Nicolas" userId="a0a3a757-640e-479e-bb0e-3deaa21f7bc4" providerId="ADAL" clId="{4D7517DA-995E-40AA-94F6-EC4D89834B7A}" dt="2024-12-10T22:57:39.516" v="1080" actId="478"/>
          <ac:picMkLst>
            <pc:docMk/>
            <pc:sldMk cId="3375222934" sldId="272"/>
            <ac:picMk id="4" creationId="{00000000-0000-0000-0000-000000000000}"/>
          </ac:picMkLst>
        </pc:picChg>
        <pc:picChg chg="add mod modCrop">
          <ac:chgData name="RABOUIN Nicolas" userId="a0a3a757-640e-479e-bb0e-3deaa21f7bc4" providerId="ADAL" clId="{4D7517DA-995E-40AA-94F6-EC4D89834B7A}" dt="2024-12-10T22:59:33.195" v="1087" actId="14100"/>
          <ac:picMkLst>
            <pc:docMk/>
            <pc:sldMk cId="3375222934" sldId="272"/>
            <ac:picMk id="7" creationId="{947E975C-9080-4E05-A1D4-8F2DC8F8EBAF}"/>
          </ac:picMkLst>
        </pc:picChg>
      </pc:sldChg>
      <pc:sldChg chg="addSp delSp modSp mod">
        <pc:chgData name="RABOUIN Nicolas" userId="a0a3a757-640e-479e-bb0e-3deaa21f7bc4" providerId="ADAL" clId="{4D7517DA-995E-40AA-94F6-EC4D89834B7A}" dt="2024-12-10T22:01:47.010" v="20" actId="14100"/>
        <pc:sldMkLst>
          <pc:docMk/>
          <pc:sldMk cId="4087217937" sldId="273"/>
        </pc:sldMkLst>
        <pc:spChg chg="mod">
          <ac:chgData name="RABOUIN Nicolas" userId="a0a3a757-640e-479e-bb0e-3deaa21f7bc4" providerId="ADAL" clId="{4D7517DA-995E-40AA-94F6-EC4D89834B7A}" dt="2024-12-10T21:57:32.811" v="12" actId="20577"/>
          <ac:spMkLst>
            <pc:docMk/>
            <pc:sldMk cId="4087217937" sldId="273"/>
            <ac:spMk id="2" creationId="{00000000-0000-0000-0000-000000000000}"/>
          </ac:spMkLst>
        </pc:spChg>
        <pc:spChg chg="add mod">
          <ac:chgData name="RABOUIN Nicolas" userId="a0a3a757-640e-479e-bb0e-3deaa21f7bc4" providerId="ADAL" clId="{4D7517DA-995E-40AA-94F6-EC4D89834B7A}" dt="2024-12-10T22:01:13.164" v="14" actId="478"/>
          <ac:spMkLst>
            <pc:docMk/>
            <pc:sldMk cId="4087217937" sldId="273"/>
            <ac:spMk id="6" creationId="{DFE38151-9A26-49ED-A438-EF545C21A821}"/>
          </ac:spMkLst>
        </pc:spChg>
        <pc:picChg chg="del">
          <ac:chgData name="RABOUIN Nicolas" userId="a0a3a757-640e-479e-bb0e-3deaa21f7bc4" providerId="ADAL" clId="{4D7517DA-995E-40AA-94F6-EC4D89834B7A}" dt="2024-12-10T22:01:13.164" v="14" actId="478"/>
          <ac:picMkLst>
            <pc:docMk/>
            <pc:sldMk cId="4087217937" sldId="273"/>
            <ac:picMk id="4" creationId="{00000000-0000-0000-0000-000000000000}"/>
          </ac:picMkLst>
        </pc:picChg>
        <pc:picChg chg="add mod">
          <ac:chgData name="RABOUIN Nicolas" userId="a0a3a757-640e-479e-bb0e-3deaa21f7bc4" providerId="ADAL" clId="{4D7517DA-995E-40AA-94F6-EC4D89834B7A}" dt="2024-12-10T22:01:47.010" v="20" actId="14100"/>
          <ac:picMkLst>
            <pc:docMk/>
            <pc:sldMk cId="4087217937" sldId="273"/>
            <ac:picMk id="1026" creationId="{AEC95BE2-D6B8-4069-88BB-065CEED8BF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9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85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12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8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32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80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4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0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6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25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91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1105-596F-468B-AE1C-28A546A82F1E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DC06-FBFB-422E-9893-7D2053767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b="1" dirty="0">
                <a:solidFill>
                  <a:srgbClr val="0070C0"/>
                </a:solidFill>
              </a:rPr>
            </a:br>
            <a:r>
              <a:rPr lang="fr-FR" sz="4900" b="1" dirty="0">
                <a:solidFill>
                  <a:srgbClr val="0070C0"/>
                </a:solidFill>
              </a:rPr>
              <a:t>OPIES FIRE</a:t>
            </a:r>
            <a:br>
              <a:rPr lang="fr-FR" sz="4900" b="1" dirty="0">
                <a:solidFill>
                  <a:srgbClr val="0070C0"/>
                </a:solidFill>
              </a:rPr>
            </a:br>
            <a:r>
              <a:rPr lang="fr-FR" sz="3100" b="1" dirty="0"/>
              <a:t>EXERCICE 3- FIRE COMPLEXITY ANALYSIS</a:t>
            </a:r>
            <a:br>
              <a:rPr lang="fr-FR" b="1" dirty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57" y="545300"/>
            <a:ext cx="1498480" cy="544112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E38151-9A26-49ED-A438-EF545C21A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Image 3">
            <a:extLst>
              <a:ext uri="{FF2B5EF4-FFF2-40B4-BE49-F238E27FC236}">
                <a16:creationId xmlns:a16="http://schemas.microsoft.com/office/drawing/2014/main" id="{AEC95BE2-D6B8-4069-88BB-065CEED8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62" y="1690688"/>
            <a:ext cx="6538650" cy="486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1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0070C0"/>
                </a:solidFill>
              </a:rPr>
              <a:t>Predicted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fire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behavior</a:t>
            </a:r>
            <a:r>
              <a:rPr lang="fr-FR" b="1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describe</a:t>
            </a:r>
            <a:r>
              <a:rPr lang="fr-FR" dirty="0"/>
              <a:t> the </a:t>
            </a:r>
            <a:r>
              <a:rPr lang="fr-FR" dirty="0" err="1"/>
              <a:t>fire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03814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Anticipation</a:t>
            </a:r>
            <a:r>
              <a:rPr lang="fr-FR" dirty="0">
                <a:solidFill>
                  <a:srgbClr val="0070C0"/>
                </a:solidFill>
              </a:rPr>
              <a:t> 1 </a:t>
            </a:r>
            <a:r>
              <a:rPr lang="fr-FR" b="1" dirty="0">
                <a:solidFill>
                  <a:srgbClr val="0070C0"/>
                </a:solidFill>
              </a:rPr>
              <a:t>: first </a:t>
            </a:r>
            <a:r>
              <a:rPr lang="fr-FR" b="1" dirty="0" err="1">
                <a:solidFill>
                  <a:srgbClr val="0070C0"/>
                </a:solidFill>
              </a:rPr>
              <a:t>hour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side</a:t>
            </a:r>
            <a:r>
              <a:rPr lang="fr-FR" dirty="0"/>
              <a:t> : </a:t>
            </a:r>
            <a:r>
              <a:rPr lang="fr-FR" dirty="0" err="1"/>
              <a:t>fire</a:t>
            </a:r>
            <a:r>
              <a:rPr lang="fr-FR" dirty="0"/>
              <a:t> stops at the </a:t>
            </a:r>
            <a:r>
              <a:rPr lang="fr-FR" dirty="0" err="1"/>
              <a:t>ridgeline</a:t>
            </a:r>
            <a:endParaRPr lang="fr-FR" dirty="0"/>
          </a:p>
          <a:p>
            <a:r>
              <a:rPr lang="fr-FR" dirty="0"/>
              <a:t>Right </a:t>
            </a:r>
            <a:r>
              <a:rPr lang="fr-FR" dirty="0" err="1"/>
              <a:t>side</a:t>
            </a:r>
            <a:r>
              <a:rPr lang="fr-FR" dirty="0"/>
              <a:t> : </a:t>
            </a:r>
            <a:r>
              <a:rPr lang="fr-FR" dirty="0" err="1"/>
              <a:t>fire</a:t>
            </a:r>
            <a:r>
              <a:rPr lang="fr-FR" dirty="0"/>
              <a:t> stops in the middle of the </a:t>
            </a:r>
            <a:r>
              <a:rPr lang="fr-FR" dirty="0" err="1"/>
              <a:t>slope</a:t>
            </a:r>
            <a:endParaRPr lang="fr-FR" dirty="0"/>
          </a:p>
          <a:p>
            <a:r>
              <a:rPr lang="fr-FR" dirty="0"/>
              <a:t>Front </a:t>
            </a:r>
            <a:r>
              <a:rPr lang="fr-FR" dirty="0" err="1"/>
              <a:t>side</a:t>
            </a:r>
            <a:r>
              <a:rPr lang="fr-FR" dirty="0"/>
              <a:t> :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the </a:t>
            </a:r>
            <a:r>
              <a:rPr lang="fr-FR" dirty="0" err="1"/>
              <a:t>east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974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Anticipation 2 : </a:t>
            </a:r>
            <a:r>
              <a:rPr lang="fr-FR" b="1" dirty="0" err="1">
                <a:solidFill>
                  <a:srgbClr val="0070C0"/>
                </a:solidFill>
              </a:rPr>
              <a:t>after</a:t>
            </a:r>
            <a:r>
              <a:rPr lang="fr-FR" b="1" dirty="0">
                <a:solidFill>
                  <a:srgbClr val="0070C0"/>
                </a:solidFill>
              </a:rPr>
              <a:t> 1 </a:t>
            </a:r>
            <a:r>
              <a:rPr lang="fr-FR" b="1" dirty="0" err="1">
                <a:solidFill>
                  <a:srgbClr val="0070C0"/>
                </a:solidFill>
              </a:rPr>
              <a:t>hour</a:t>
            </a:r>
            <a:r>
              <a:rPr lang="fr-FR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side</a:t>
            </a:r>
            <a:r>
              <a:rPr lang="fr-FR" dirty="0"/>
              <a:t> : </a:t>
            </a:r>
            <a:r>
              <a:rPr lang="fr-FR" dirty="0" err="1"/>
              <a:t>fire</a:t>
            </a:r>
            <a:r>
              <a:rPr lang="fr-FR" dirty="0"/>
              <a:t> stops at the </a:t>
            </a:r>
            <a:r>
              <a:rPr lang="fr-FR" dirty="0" err="1"/>
              <a:t>ridgeline</a:t>
            </a:r>
            <a:endParaRPr lang="fr-FR" dirty="0"/>
          </a:p>
          <a:p>
            <a:r>
              <a:rPr lang="fr-FR" dirty="0"/>
              <a:t>Right </a:t>
            </a:r>
            <a:r>
              <a:rPr lang="fr-FR" dirty="0" err="1"/>
              <a:t>side</a:t>
            </a:r>
            <a:r>
              <a:rPr lang="fr-FR" dirty="0"/>
              <a:t> : </a:t>
            </a:r>
            <a:r>
              <a:rPr lang="fr-FR" dirty="0" err="1"/>
              <a:t>fire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to the </a:t>
            </a:r>
            <a:r>
              <a:rPr lang="fr-FR" dirty="0" err="1"/>
              <a:t>ridgeline</a:t>
            </a:r>
            <a:r>
              <a:rPr lang="fr-FR" dirty="0"/>
              <a:t> </a:t>
            </a:r>
          </a:p>
          <a:p>
            <a:r>
              <a:rPr lang="fr-FR" dirty="0"/>
              <a:t>Front </a:t>
            </a:r>
            <a:r>
              <a:rPr lang="fr-FR" dirty="0" err="1"/>
              <a:t>side</a:t>
            </a:r>
            <a:r>
              <a:rPr lang="fr-FR" dirty="0"/>
              <a:t> : </a:t>
            </a:r>
            <a:r>
              <a:rPr lang="fr-FR" dirty="0" err="1"/>
              <a:t>fire</a:t>
            </a:r>
            <a:r>
              <a:rPr lang="fr-FR" dirty="0"/>
              <a:t> expansion </a:t>
            </a:r>
            <a:r>
              <a:rPr lang="fr-FR" dirty="0" err="1"/>
              <a:t>will</a:t>
            </a:r>
            <a:r>
              <a:rPr lang="fr-FR" dirty="0"/>
              <a:t> slow in a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slope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94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0070C0"/>
                </a:solidFill>
              </a:rPr>
              <a:t>Operational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response</a:t>
            </a:r>
            <a:r>
              <a:rPr lang="fr-FR" b="1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discribe</a:t>
            </a:r>
            <a:r>
              <a:rPr lang="fr-FR" dirty="0"/>
              <a:t> the objectives and the </a:t>
            </a:r>
            <a:r>
              <a:rPr lang="fr-FR" dirty="0" err="1"/>
              <a:t>manoeuvre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07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Objectives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Protect</a:t>
            </a:r>
            <a:r>
              <a:rPr lang="fr-FR" dirty="0"/>
              <a:t> population and </a:t>
            </a:r>
            <a:r>
              <a:rPr lang="fr-FR" dirty="0" err="1"/>
              <a:t>houses</a:t>
            </a:r>
            <a:endParaRPr lang="fr-FR" dirty="0"/>
          </a:p>
          <a:p>
            <a:r>
              <a:rPr lang="fr-FR" dirty="0" err="1"/>
              <a:t>Limit</a:t>
            </a:r>
            <a:r>
              <a:rPr lang="fr-FR" dirty="0"/>
              <a:t> the </a:t>
            </a:r>
            <a:r>
              <a:rPr lang="fr-FR" dirty="0" err="1"/>
              <a:t>expension</a:t>
            </a:r>
            <a:r>
              <a:rPr lang="fr-FR" dirty="0"/>
              <a:t> of the </a:t>
            </a:r>
            <a:r>
              <a:rPr lang="fr-FR" dirty="0" err="1"/>
              <a:t>sides</a:t>
            </a:r>
            <a:endParaRPr lang="fr-FR" dirty="0"/>
          </a:p>
          <a:p>
            <a:r>
              <a:rPr lang="fr-FR" dirty="0"/>
              <a:t>Stop the </a:t>
            </a:r>
            <a:r>
              <a:rPr lang="fr-FR" dirty="0" err="1"/>
              <a:t>fire</a:t>
            </a:r>
            <a:r>
              <a:rPr lang="fr-FR" dirty="0"/>
              <a:t> front </a:t>
            </a:r>
          </a:p>
        </p:txBody>
      </p:sp>
    </p:spTree>
    <p:extLst>
      <p:ext uri="{BB962C8B-B14F-4D97-AF65-F5344CB8AC3E}">
        <p14:creationId xmlns:p14="http://schemas.microsoft.com/office/powerpoint/2010/main" val="331968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Manœuvre</a:t>
            </a:r>
            <a:r>
              <a:rPr lang="fr-FR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Right </a:t>
            </a:r>
            <a:r>
              <a:rPr lang="fr-FR" dirty="0" err="1"/>
              <a:t>side</a:t>
            </a:r>
            <a:r>
              <a:rPr lang="fr-FR" dirty="0"/>
              <a:t> : stop the </a:t>
            </a:r>
            <a:r>
              <a:rPr lang="fr-FR" dirty="0" err="1"/>
              <a:t>fire</a:t>
            </a:r>
            <a:r>
              <a:rPr lang="fr-FR" dirty="0"/>
              <a:t> at the </a:t>
            </a:r>
            <a:r>
              <a:rPr lang="fr-FR" dirty="0" err="1"/>
              <a:t>ridgeline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airplane</a:t>
            </a:r>
            <a:r>
              <a:rPr lang="fr-FR" dirty="0"/>
              <a:t> water </a:t>
            </a:r>
            <a:r>
              <a:rPr lang="fr-FR" dirty="0" err="1"/>
              <a:t>bombing</a:t>
            </a:r>
            <a:r>
              <a:rPr lang="fr-FR" dirty="0"/>
              <a:t> and </a:t>
            </a:r>
            <a:r>
              <a:rPr lang="fr-FR" dirty="0" err="1"/>
              <a:t>extinguish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long hose line</a:t>
            </a:r>
          </a:p>
          <a:p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side</a:t>
            </a:r>
            <a:r>
              <a:rPr lang="fr-FR" dirty="0"/>
              <a:t> : tackle </a:t>
            </a:r>
            <a:r>
              <a:rPr lang="fr-FR" dirty="0" err="1"/>
              <a:t>hotpoints</a:t>
            </a:r>
            <a:r>
              <a:rPr lang="fr-FR" dirty="0"/>
              <a:t> on the </a:t>
            </a:r>
            <a:r>
              <a:rPr lang="fr-FR" dirty="0" err="1"/>
              <a:t>ridgeline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helicopter</a:t>
            </a:r>
            <a:r>
              <a:rPr lang="fr-FR" dirty="0"/>
              <a:t> water </a:t>
            </a:r>
            <a:r>
              <a:rPr lang="fr-FR" dirty="0" err="1"/>
              <a:t>bombing</a:t>
            </a:r>
            <a:endParaRPr lang="fr-FR" dirty="0"/>
          </a:p>
          <a:p>
            <a:r>
              <a:rPr lang="fr-FR" dirty="0"/>
              <a:t>Front </a:t>
            </a:r>
            <a:r>
              <a:rPr lang="fr-FR" dirty="0" err="1"/>
              <a:t>side</a:t>
            </a:r>
            <a:r>
              <a:rPr lang="fr-FR" dirty="0"/>
              <a:t> : </a:t>
            </a:r>
            <a:r>
              <a:rPr lang="fr-FR" dirty="0" err="1"/>
              <a:t>create</a:t>
            </a:r>
            <a:r>
              <a:rPr lang="fr-FR" dirty="0"/>
              <a:t> an </a:t>
            </a:r>
            <a:r>
              <a:rPr lang="fr-FR" dirty="0" err="1"/>
              <a:t>access</a:t>
            </a:r>
            <a:r>
              <a:rPr lang="fr-FR" dirty="0"/>
              <a:t> for </a:t>
            </a:r>
            <a:r>
              <a:rPr lang="fr-FR" dirty="0" err="1"/>
              <a:t>heavy</a:t>
            </a:r>
            <a:r>
              <a:rPr lang="fr-FR" dirty="0"/>
              <a:t> engines</a:t>
            </a:r>
          </a:p>
        </p:txBody>
      </p:sp>
    </p:spTree>
    <p:extLst>
      <p:ext uri="{BB962C8B-B14F-4D97-AF65-F5344CB8AC3E}">
        <p14:creationId xmlns:p14="http://schemas.microsoft.com/office/powerpoint/2010/main" val="223684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Balance </a:t>
            </a:r>
            <a:r>
              <a:rPr lang="fr-FR" b="1" dirty="0" err="1">
                <a:solidFill>
                  <a:srgbClr val="0070C0"/>
                </a:solidFill>
              </a:rPr>
              <a:t>sheet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Size : 95 ha</a:t>
            </a:r>
          </a:p>
          <a:p>
            <a:r>
              <a:rPr lang="fr-FR" dirty="0"/>
              <a:t>Structures </a:t>
            </a:r>
            <a:r>
              <a:rPr lang="fr-FR" dirty="0" err="1"/>
              <a:t>destroyed</a:t>
            </a:r>
            <a:r>
              <a:rPr lang="fr-FR" dirty="0"/>
              <a:t> : 0</a:t>
            </a:r>
          </a:p>
          <a:p>
            <a:r>
              <a:rPr lang="fr-FR" dirty="0"/>
              <a:t>Structures </a:t>
            </a:r>
            <a:r>
              <a:rPr lang="fr-FR" dirty="0" err="1"/>
              <a:t>damaged</a:t>
            </a:r>
            <a:r>
              <a:rPr lang="fr-FR" dirty="0"/>
              <a:t> : 0</a:t>
            </a:r>
          </a:p>
          <a:p>
            <a:r>
              <a:rPr lang="fr-FR" dirty="0" err="1"/>
              <a:t>Civilian</a:t>
            </a:r>
            <a:r>
              <a:rPr lang="fr-FR" dirty="0"/>
              <a:t> injuries : 0</a:t>
            </a:r>
          </a:p>
          <a:p>
            <a:r>
              <a:rPr lang="fr-FR" dirty="0" err="1"/>
              <a:t>Firefighters</a:t>
            </a:r>
            <a:r>
              <a:rPr lang="fr-FR" dirty="0"/>
              <a:t> injuries : 0</a:t>
            </a:r>
          </a:p>
          <a:p>
            <a:r>
              <a:rPr lang="fr-FR" dirty="0"/>
              <a:t>Cause : </a:t>
            </a:r>
            <a:r>
              <a:rPr lang="fr-FR" dirty="0" err="1"/>
              <a:t>criminal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40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0070C0"/>
                </a:solidFill>
              </a:rPr>
              <a:t>Burned</a:t>
            </a:r>
            <a:r>
              <a:rPr lang="fr-FR" b="1" dirty="0">
                <a:solidFill>
                  <a:srgbClr val="0070C0"/>
                </a:solidFill>
              </a:rPr>
              <a:t> area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7F9666-8A4A-4735-908D-D84C3A33A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7E975C-9080-4E05-A1D4-8F2DC8F8E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2"/>
          <a:stretch/>
        </p:blipFill>
        <p:spPr>
          <a:xfrm>
            <a:off x="1250913" y="1329126"/>
            <a:ext cx="9101102" cy="53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2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0070C0"/>
                </a:solidFill>
              </a:rPr>
              <a:t>Context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are at the end of </a:t>
            </a:r>
            <a:r>
              <a:rPr lang="fr-FR" dirty="0" err="1"/>
              <a:t>august</a:t>
            </a:r>
            <a:r>
              <a:rPr lang="fr-FR" dirty="0"/>
              <a:t> in the </a:t>
            </a:r>
            <a:r>
              <a:rPr lang="fr-FR" dirty="0" err="1"/>
              <a:t>south</a:t>
            </a:r>
            <a:r>
              <a:rPr lang="fr-FR" dirty="0"/>
              <a:t> of France</a:t>
            </a:r>
          </a:p>
          <a:p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avalaible</a:t>
            </a:r>
            <a:r>
              <a:rPr lang="fr-FR" dirty="0"/>
              <a:t> : 180 </a:t>
            </a:r>
            <a:r>
              <a:rPr lang="fr-FR" dirty="0" err="1"/>
              <a:t>firefighters</a:t>
            </a:r>
            <a:r>
              <a:rPr lang="fr-FR" dirty="0"/>
              <a:t>, 40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fire</a:t>
            </a:r>
            <a:r>
              <a:rPr lang="fr-FR" dirty="0"/>
              <a:t> engines, 1 </a:t>
            </a:r>
            <a:r>
              <a:rPr lang="fr-FR" dirty="0" err="1"/>
              <a:t>tactical</a:t>
            </a:r>
            <a:r>
              <a:rPr lang="fr-FR" dirty="0"/>
              <a:t> </a:t>
            </a:r>
            <a:r>
              <a:rPr lang="fr-FR" dirty="0" err="1"/>
              <a:t>fire</a:t>
            </a:r>
            <a:r>
              <a:rPr lang="fr-FR" dirty="0"/>
              <a:t> team, 1 </a:t>
            </a:r>
            <a:r>
              <a:rPr lang="fr-FR" dirty="0" err="1"/>
              <a:t>helicopter</a:t>
            </a:r>
            <a:r>
              <a:rPr lang="fr-FR" dirty="0"/>
              <a:t> commando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fire</a:t>
            </a:r>
            <a:r>
              <a:rPr lang="fr-FR" dirty="0"/>
              <a:t>, 2 water bomber </a:t>
            </a:r>
            <a:r>
              <a:rPr lang="fr-FR" dirty="0" err="1"/>
              <a:t>helicopters</a:t>
            </a:r>
            <a:r>
              <a:rPr lang="fr-FR" dirty="0"/>
              <a:t>, 5 command staffs, 5 air tankers (CANADAIR)</a:t>
            </a:r>
          </a:p>
          <a:p>
            <a:r>
              <a:rPr lang="fr-FR" dirty="0"/>
              <a:t>At 4PM a </a:t>
            </a:r>
            <a:r>
              <a:rPr lang="fr-FR" dirty="0" err="1"/>
              <a:t>forest</a:t>
            </a:r>
            <a:r>
              <a:rPr lang="fr-FR" dirty="0"/>
              <a:t> </a:t>
            </a:r>
            <a:r>
              <a:rPr lang="fr-FR" dirty="0" err="1"/>
              <a:t>fire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</a:t>
            </a:r>
            <a:r>
              <a:rPr lang="fr-FR" dirty="0" err="1"/>
              <a:t>near</a:t>
            </a:r>
            <a:r>
              <a:rPr lang="fr-FR" dirty="0"/>
              <a:t> the </a:t>
            </a:r>
            <a:r>
              <a:rPr lang="fr-FR" dirty="0" err="1"/>
              <a:t>town</a:t>
            </a:r>
            <a:r>
              <a:rPr lang="fr-FR" dirty="0"/>
              <a:t> of VELAUX</a:t>
            </a:r>
          </a:p>
        </p:txBody>
      </p:sp>
    </p:spTree>
    <p:extLst>
      <p:ext uri="{BB962C8B-B14F-4D97-AF65-F5344CB8AC3E}">
        <p14:creationId xmlns:p14="http://schemas.microsoft.com/office/powerpoint/2010/main" val="304357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The area : land </a:t>
            </a:r>
            <a:r>
              <a:rPr lang="fr-FR" b="1" dirty="0" err="1">
                <a:solidFill>
                  <a:srgbClr val="0070C0"/>
                </a:solidFill>
              </a:rPr>
              <a:t>levelling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Relief </a:t>
            </a:r>
            <a:r>
              <a:rPr lang="fr-FR" dirty="0" err="1"/>
              <a:t>with</a:t>
            </a:r>
            <a:r>
              <a:rPr lang="fr-FR" dirty="0"/>
              <a:t> a  big </a:t>
            </a:r>
            <a:r>
              <a:rPr lang="fr-FR" dirty="0" err="1"/>
              <a:t>valley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west</a:t>
            </a:r>
            <a:r>
              <a:rPr lang="fr-FR" dirty="0"/>
              <a:t> to </a:t>
            </a:r>
            <a:r>
              <a:rPr lang="fr-FR" dirty="0" err="1"/>
              <a:t>east</a:t>
            </a:r>
            <a:endParaRPr lang="fr-FR" dirty="0"/>
          </a:p>
          <a:p>
            <a:r>
              <a:rPr lang="fr-FR" dirty="0"/>
              <a:t>Positive </a:t>
            </a:r>
            <a:r>
              <a:rPr lang="fr-FR" dirty="0" err="1"/>
              <a:t>slope</a:t>
            </a:r>
            <a:r>
              <a:rPr lang="fr-FR" dirty="0"/>
              <a:t> </a:t>
            </a:r>
          </a:p>
          <a:p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side</a:t>
            </a:r>
            <a:r>
              <a:rPr lang="fr-FR" dirty="0"/>
              <a:t> : a positive </a:t>
            </a:r>
            <a:r>
              <a:rPr lang="fr-FR" dirty="0" err="1"/>
              <a:t>slope</a:t>
            </a:r>
            <a:endParaRPr lang="fr-FR" dirty="0"/>
          </a:p>
          <a:p>
            <a:r>
              <a:rPr lang="fr-FR" dirty="0"/>
              <a:t>Right </a:t>
            </a:r>
            <a:r>
              <a:rPr lang="fr-FR" dirty="0" err="1"/>
              <a:t>side</a:t>
            </a:r>
            <a:r>
              <a:rPr lang="fr-FR" dirty="0"/>
              <a:t> : a positive </a:t>
            </a:r>
            <a:r>
              <a:rPr lang="fr-FR" dirty="0" err="1"/>
              <a:t>slope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86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The area : planimétrie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Back and front : </a:t>
            </a:r>
            <a:r>
              <a:rPr lang="fr-FR" dirty="0" err="1"/>
              <a:t>access</a:t>
            </a:r>
            <a:r>
              <a:rPr lang="fr-FR" dirty="0"/>
              <a:t> </a:t>
            </a:r>
            <a:r>
              <a:rPr lang="fr-FR" dirty="0" err="1"/>
              <a:t>roads</a:t>
            </a:r>
            <a:r>
              <a:rPr lang="fr-FR" dirty="0"/>
              <a:t> but </a:t>
            </a:r>
            <a:r>
              <a:rPr lang="fr-FR" dirty="0" err="1"/>
              <a:t>they</a:t>
            </a:r>
            <a:r>
              <a:rPr lang="fr-FR" dirty="0"/>
              <a:t> are not </a:t>
            </a:r>
            <a:r>
              <a:rPr lang="fr-FR" dirty="0" err="1"/>
              <a:t>very</a:t>
            </a:r>
            <a:r>
              <a:rPr lang="fr-FR" dirty="0"/>
              <a:t> larges and the </a:t>
            </a:r>
            <a:r>
              <a:rPr lang="fr-FR" dirty="0" err="1"/>
              <a:t>traffic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 </a:t>
            </a:r>
            <a:r>
              <a:rPr lang="fr-FR" dirty="0" err="1"/>
              <a:t>problem</a:t>
            </a:r>
            <a:endParaRPr lang="fr-FR" dirty="0"/>
          </a:p>
          <a:p>
            <a:r>
              <a:rPr lang="fr-FR" dirty="0" err="1"/>
              <a:t>Around</a:t>
            </a:r>
            <a:r>
              <a:rPr lang="fr-FR" dirty="0"/>
              <a:t> the </a:t>
            </a:r>
            <a:r>
              <a:rPr lang="fr-FR" dirty="0" err="1"/>
              <a:t>outrop</a:t>
            </a:r>
            <a:r>
              <a:rPr lang="fr-FR" dirty="0"/>
              <a:t> : </a:t>
            </a:r>
            <a:r>
              <a:rPr lang="fr-FR" dirty="0" err="1"/>
              <a:t>fire</a:t>
            </a:r>
            <a:r>
              <a:rPr lang="fr-FR" dirty="0"/>
              <a:t> </a:t>
            </a:r>
            <a:r>
              <a:rPr lang="fr-FR" dirty="0" err="1"/>
              <a:t>paths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580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The area : </a:t>
            </a:r>
            <a:r>
              <a:rPr lang="fr-FR" b="1" dirty="0" err="1">
                <a:solidFill>
                  <a:srgbClr val="0070C0"/>
                </a:solidFill>
              </a:rPr>
              <a:t>vegetation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Law </a:t>
            </a:r>
            <a:r>
              <a:rPr lang="fr-FR" dirty="0" err="1"/>
              <a:t>vegetation</a:t>
            </a:r>
            <a:r>
              <a:rPr lang="fr-FR" dirty="0"/>
              <a:t>  : </a:t>
            </a:r>
            <a:r>
              <a:rPr lang="fr-FR" dirty="0" err="1"/>
              <a:t>brush</a:t>
            </a:r>
            <a:endParaRPr lang="fr-FR" dirty="0"/>
          </a:p>
          <a:p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side</a:t>
            </a:r>
            <a:r>
              <a:rPr lang="fr-FR" dirty="0"/>
              <a:t> : </a:t>
            </a:r>
            <a:r>
              <a:rPr lang="fr-FR" dirty="0" err="1"/>
              <a:t>thick</a:t>
            </a:r>
            <a:r>
              <a:rPr lang="fr-FR" dirty="0"/>
              <a:t> </a:t>
            </a:r>
            <a:r>
              <a:rPr lang="fr-FR" dirty="0" err="1"/>
              <a:t>brush</a:t>
            </a:r>
            <a:endParaRPr lang="fr-FR" dirty="0"/>
          </a:p>
          <a:p>
            <a:r>
              <a:rPr lang="fr-FR" dirty="0"/>
              <a:t>Right </a:t>
            </a:r>
            <a:r>
              <a:rPr lang="fr-FR" dirty="0" err="1"/>
              <a:t>side</a:t>
            </a:r>
            <a:r>
              <a:rPr lang="fr-FR" dirty="0"/>
              <a:t> : </a:t>
            </a:r>
            <a:r>
              <a:rPr lang="fr-FR" dirty="0" err="1"/>
              <a:t>brush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56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The area : </a:t>
            </a:r>
            <a:r>
              <a:rPr lang="fr-FR" b="1" dirty="0" err="1">
                <a:solidFill>
                  <a:srgbClr val="0070C0"/>
                </a:solidFill>
              </a:rPr>
              <a:t>others</a:t>
            </a:r>
            <a:r>
              <a:rPr lang="fr-FR" b="1" dirty="0">
                <a:solidFill>
                  <a:srgbClr val="0070C0"/>
                </a:solidFill>
              </a:rPr>
              <a:t> items</a:t>
            </a:r>
            <a:r>
              <a:rPr lang="fr-FR" b="1" dirty="0"/>
              <a:t> 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Airport at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10km </a:t>
            </a:r>
          </a:p>
        </p:txBody>
      </p:sp>
    </p:spTree>
    <p:extLst>
      <p:ext uri="{BB962C8B-B14F-4D97-AF65-F5344CB8AC3E}">
        <p14:creationId xmlns:p14="http://schemas.microsoft.com/office/powerpoint/2010/main" val="42000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The area : water </a:t>
            </a:r>
            <a:r>
              <a:rPr lang="fr-FR" b="1" dirty="0" err="1">
                <a:solidFill>
                  <a:srgbClr val="0070C0"/>
                </a:solidFill>
              </a:rPr>
              <a:t>resources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2800" dirty="0"/>
              <a:t>Water hydrants </a:t>
            </a:r>
            <a:r>
              <a:rPr lang="fr-FR" sz="2800" dirty="0" err="1"/>
              <a:t>near</a:t>
            </a:r>
            <a:r>
              <a:rPr lang="fr-FR" sz="2800" dirty="0"/>
              <a:t> AUREILLE </a:t>
            </a:r>
            <a:r>
              <a:rPr lang="fr-FR" sz="2800" dirty="0" err="1"/>
              <a:t>town</a:t>
            </a:r>
            <a:r>
              <a:rPr lang="fr-FR" sz="2800" dirty="0"/>
              <a:t> </a:t>
            </a:r>
          </a:p>
          <a:p>
            <a:pPr lvl="1"/>
            <a:r>
              <a:rPr lang="fr-FR" sz="2800" dirty="0"/>
              <a:t>In </a:t>
            </a:r>
            <a:r>
              <a:rPr lang="fr-FR" sz="2800" dirty="0" err="1"/>
              <a:t>burned</a:t>
            </a:r>
            <a:r>
              <a:rPr lang="fr-FR" sz="2800" dirty="0"/>
              <a:t> area, no water point</a:t>
            </a:r>
          </a:p>
        </p:txBody>
      </p:sp>
    </p:spTree>
    <p:extLst>
      <p:ext uri="{BB962C8B-B14F-4D97-AF65-F5344CB8AC3E}">
        <p14:creationId xmlns:p14="http://schemas.microsoft.com/office/powerpoint/2010/main" val="167725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The area : </a:t>
            </a:r>
            <a:r>
              <a:rPr lang="fr-FR" b="1" dirty="0" err="1">
                <a:solidFill>
                  <a:srgbClr val="0070C0"/>
                </a:solidFill>
              </a:rPr>
              <a:t>houses</a:t>
            </a:r>
            <a:r>
              <a:rPr lang="fr-FR" b="1" dirty="0">
                <a:solidFill>
                  <a:srgbClr val="0070C0"/>
                </a:solidFill>
              </a:rPr>
              <a:t> and population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Front : </a:t>
            </a:r>
            <a:r>
              <a:rPr lang="fr-FR" dirty="0" err="1"/>
              <a:t>houses</a:t>
            </a:r>
            <a:r>
              <a:rPr lang="fr-FR" dirty="0"/>
              <a:t> </a:t>
            </a:r>
          </a:p>
          <a:p>
            <a:r>
              <a:rPr lang="fr-FR" dirty="0" err="1"/>
              <a:t>Touristic</a:t>
            </a:r>
            <a:r>
              <a:rPr lang="fr-FR" dirty="0"/>
              <a:t> area </a:t>
            </a:r>
            <a:r>
              <a:rPr lang="fr-FR" dirty="0" err="1"/>
              <a:t>with</a:t>
            </a:r>
            <a:r>
              <a:rPr lang="fr-FR" dirty="0"/>
              <a:t> people on the </a:t>
            </a:r>
            <a:r>
              <a:rPr lang="fr-FR" dirty="0" err="1"/>
              <a:t>paths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88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0070C0"/>
                </a:solidFill>
              </a:rPr>
              <a:t>Weather</a:t>
            </a:r>
            <a:r>
              <a:rPr lang="fr-FR" b="1" dirty="0">
                <a:solidFill>
                  <a:srgbClr val="0070C0"/>
                </a:solidFill>
              </a:rPr>
              <a:t> conditions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D7F0344-C490-4705-AB09-754C75919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43" y="117446"/>
            <a:ext cx="6662634" cy="6588024"/>
          </a:xfrm>
        </p:spPr>
      </p:pic>
    </p:spTree>
    <p:extLst>
      <p:ext uri="{BB962C8B-B14F-4D97-AF65-F5344CB8AC3E}">
        <p14:creationId xmlns:p14="http://schemas.microsoft.com/office/powerpoint/2010/main" val="4142254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21f91d-a07d-4932-ab66-6579fa4ab63d" xsi:nil="true"/>
    <lcf76f155ced4ddcb4097134ff3c332f xmlns="d3c05eda-3c98-4f44-be7f-b5163d305df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FCD3762320E4B8B7DE1B6B7BB69C9" ma:contentTypeVersion="12" ma:contentTypeDescription="Create a new document." ma:contentTypeScope="" ma:versionID="1c01af144dbe7f570df9299c1d0d17d1">
  <xsd:schema xmlns:xsd="http://www.w3.org/2001/XMLSchema" xmlns:xs="http://www.w3.org/2001/XMLSchema" xmlns:p="http://schemas.microsoft.com/office/2006/metadata/properties" xmlns:ns2="d3c05eda-3c98-4f44-be7f-b5163d305dfd" xmlns:ns3="bd21f91d-a07d-4932-ab66-6579fa4ab63d" targetNamespace="http://schemas.microsoft.com/office/2006/metadata/properties" ma:root="true" ma:fieldsID="9df7602c4f2c856eee0cf2dcc9850ddd" ns2:_="" ns3:_="">
    <xsd:import namespace="d3c05eda-3c98-4f44-be7f-b5163d305dfd"/>
    <xsd:import namespace="bd21f91d-a07d-4932-ab66-6579fa4ab6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05eda-3c98-4f44-be7f-b5163d305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6133cec-da8a-4156-9a95-9e9bb789f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1f91d-a07d-4932-ab66-6579fa4ab63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ac2b64e-9b04-4f58-8dec-e9f7d77af42e}" ma:internalName="TaxCatchAll" ma:showField="CatchAllData" ma:web="bd21f91d-a07d-4932-ab66-6579fa4ab6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831A4-581D-4D03-91E0-118330883D3F}">
  <ds:schemaRefs>
    <ds:schemaRef ds:uri="d3c05eda-3c98-4f44-be7f-b5163d305dfd"/>
    <ds:schemaRef ds:uri="bd21f91d-a07d-4932-ab66-6579fa4ab63d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AABB691-E33B-4CFF-B861-E78BCE755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c05eda-3c98-4f44-be7f-b5163d305dfd"/>
    <ds:schemaRef ds:uri="bd21f91d-a07d-4932-ab66-6579fa4ab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85A438-CE77-4204-AB44-F620833248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359</Words>
  <Application>Microsoft Office PowerPoint</Application>
  <PresentationFormat>Grand écran</PresentationFormat>
  <Paragraphs>54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 OPIES FIRE EXERCICE 3- FIRE COMPLEXITY ANALYSIS </vt:lpstr>
      <vt:lpstr>Context</vt:lpstr>
      <vt:lpstr>The area : land levelling</vt:lpstr>
      <vt:lpstr>The area : planimétrie </vt:lpstr>
      <vt:lpstr>The area : vegetation </vt:lpstr>
      <vt:lpstr>The area : others items  </vt:lpstr>
      <vt:lpstr>The area : water resources</vt:lpstr>
      <vt:lpstr>The area : houses and population  </vt:lpstr>
      <vt:lpstr>Weather conditions </vt:lpstr>
      <vt:lpstr>Predicted fire behavior ?</vt:lpstr>
      <vt:lpstr>Anticipation 1 : first hour</vt:lpstr>
      <vt:lpstr>Anticipation 2 : after 1 hour </vt:lpstr>
      <vt:lpstr>Operational response ?</vt:lpstr>
      <vt:lpstr>Objectives </vt:lpstr>
      <vt:lpstr>Manœuvre </vt:lpstr>
      <vt:lpstr>Balance sheet</vt:lpstr>
      <vt:lpstr>Burned area</vt:lpstr>
    </vt:vector>
  </TitlesOfParts>
  <Company>sdis-13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 de VELAUX</dc:title>
  <dc:creator>FAURE Nicolas</dc:creator>
  <cp:lastModifiedBy>RABOUIN Nicolas</cp:lastModifiedBy>
  <cp:revision>33</cp:revision>
  <cp:lastPrinted>2022-11-03T08:26:07Z</cp:lastPrinted>
  <dcterms:created xsi:type="dcterms:W3CDTF">2022-11-02T13:26:30Z</dcterms:created>
  <dcterms:modified xsi:type="dcterms:W3CDTF">2024-12-10T22:59:41Z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0x010100CDFFCD3762320E4B8B7DE1B6B7BB69C9</vt:lpwstr>
  </property>
  <property fmtid="{D5CDD505-2E9C-101B-9397-08002B2CF9AE}" pid="3" name="MediaServiceImageTags">
    <vt:lpwstr/>
  </property>
</Properties>
</file>