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</p:sldIdLst>
  <p:sldSz cx="12192000" cy="6858000"/>
  <p:notesSz cx="6858000" cy="9144000"/>
  <p:custDataLst>
    <p:tags r:id="rId1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15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0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7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9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4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16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51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70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34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22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2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F9FD-D1C4-447B-BCB8-2490DDDB6E0F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C4ED-5702-4869-AB2F-C79194ECC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52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gif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7.wmf"/><Relationship Id="rId3" Type="http://schemas.openxmlformats.org/officeDocument/2006/relationships/image" Target="../media/image18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7.gif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1.gi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E1B5-1E28-4016-958F-D4E7EB194480}" type="datetime1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13/11/2024</a:t>
            </a:fld>
            <a:r>
              <a:rPr lang="fr-FR" altLang="fr-FR" sz="1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6FCE8-EA00-4F84-BC96-B13D36691BC5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359151" y="260350"/>
            <a:ext cx="71294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500" b="1">
                <a:solidFill>
                  <a:schemeClr val="bg1"/>
                </a:solidFill>
              </a:rPr>
              <a:t>ORDRE DE MISSION.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534267" y="1401019"/>
            <a:ext cx="5865150" cy="458587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fr-FR" altLang="fr-FR" sz="2000" b="1" u="sng" dirty="0">
              <a:solidFill>
                <a:schemeClr val="hlin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 u="sng" dirty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b="1" u="sng" dirty="0">
                <a:cs typeface="Tahoma" panose="020B0604030504040204" pitchFamily="34" charset="0"/>
              </a:rPr>
              <a:t>A 19h32 le CTA  engage</a:t>
            </a:r>
            <a:r>
              <a:rPr lang="fr-FR" altLang="fr-FR" b="1" dirty="0">
                <a:cs typeface="Tahoma" panose="020B0604030504040204" pitchFamily="34" charset="0"/>
              </a:rPr>
              <a:t>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400" b="1" dirty="0"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000" b="1" dirty="0"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chemeClr val="hlink"/>
                </a:solidFill>
                <a:cs typeface="Tahoma" panose="020B0604030504040204" pitchFamily="34" charset="0"/>
              </a:rPr>
              <a:t> </a:t>
            </a:r>
            <a:r>
              <a:rPr lang="fr-FR" altLang="fr-FR" b="1" dirty="0">
                <a:solidFill>
                  <a:srgbClr val="FF0000"/>
                </a:solidFill>
                <a:cs typeface="Tahoma" panose="020B0604030504040204" pitchFamily="34" charset="0"/>
              </a:rPr>
              <a:t>INC LPP    </a:t>
            </a:r>
            <a:r>
              <a:rPr lang="fr-FR" altLang="fr-FR" b="1" dirty="0">
                <a:cs typeface="Tahoma" panose="020B0604030504040204" pitchFamily="34" charset="0"/>
              </a:rPr>
              <a:t>avec</a:t>
            </a:r>
            <a:r>
              <a:rPr lang="fr-FR" altLang="fr-FR" b="1" dirty="0">
                <a:solidFill>
                  <a:schemeClr val="hlink"/>
                </a:solidFill>
                <a:cs typeface="Tahoma" panose="020B0604030504040204" pitchFamily="34" charset="0"/>
              </a:rPr>
              <a:t> </a:t>
            </a:r>
            <a:r>
              <a:rPr lang="fr-FR" altLang="fr-FR" b="1" dirty="0">
                <a:cs typeface="Tahoma" panose="020B0604030504040204" pitchFamily="34" charset="0"/>
              </a:rPr>
              <a:t> </a:t>
            </a:r>
            <a:r>
              <a:rPr lang="fr-FR" altLang="fr-FR" b="1" dirty="0">
                <a:solidFill>
                  <a:srgbClr val="D60093"/>
                </a:solidFill>
                <a:cs typeface="Tahoma" panose="020B0604030504040204" pitchFamily="34" charset="0"/>
              </a:rPr>
              <a:t>CDG LPP</a:t>
            </a:r>
          </a:p>
          <a:p>
            <a:pPr algn="just">
              <a:spcBef>
                <a:spcPct val="0"/>
              </a:spcBef>
              <a:buFontTx/>
              <a:buAutoNum type="arabicPlain"/>
            </a:pPr>
            <a:endParaRPr lang="fr-FR" altLang="fr-FR" b="1" dirty="0">
              <a:solidFill>
                <a:srgbClr val="D60093"/>
              </a:solidFill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chemeClr val="folHlink"/>
                </a:solidFill>
              </a:rPr>
              <a:t> </a:t>
            </a:r>
            <a:r>
              <a:rPr lang="fr-FR" altLang="fr-FR" b="1" dirty="0">
                <a:solidFill>
                  <a:srgbClr val="00B050"/>
                </a:solidFill>
              </a:rPr>
              <a:t>G SAP LM   </a:t>
            </a:r>
            <a:r>
              <a:rPr lang="fr-FR" altLang="fr-FR" b="1" dirty="0"/>
              <a:t>avec</a:t>
            </a:r>
            <a:r>
              <a:rPr lang="fr-FR" altLang="fr-FR" b="1" dirty="0">
                <a:solidFill>
                  <a:schemeClr val="hlink"/>
                </a:solidFill>
              </a:rPr>
              <a:t> </a:t>
            </a:r>
            <a:r>
              <a:rPr lang="fr-FR" altLang="fr-FR" b="1" dirty="0"/>
              <a:t> </a:t>
            </a:r>
            <a:r>
              <a:rPr lang="fr-FR" altLang="fr-FR" b="1" dirty="0">
                <a:solidFill>
                  <a:srgbClr val="D60093"/>
                </a:solidFill>
              </a:rPr>
              <a:t>CDG LM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b="1" dirty="0">
              <a:solidFill>
                <a:srgbClr val="D60093"/>
              </a:solidFill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Tahoma" panose="020B0604030504040204" pitchFamily="34" charset="0"/>
                <a:cs typeface="Tahoma" panose="020B0604030504040204" pitchFamily="34" charset="0"/>
              </a:rPr>
              <a:t>Le CODIS informe le </a:t>
            </a:r>
            <a:r>
              <a:rPr lang="fr-FR" altLang="fr-FR" sz="2400" b="1" dirty="0" err="1">
                <a:latin typeface="Tahoma" panose="020B0604030504040204" pitchFamily="34" charset="0"/>
                <a:cs typeface="Tahoma" panose="020B0604030504040204" pitchFamily="34" charset="0"/>
              </a:rPr>
              <a:t>C.D.Colonne</a:t>
            </a:r>
            <a:r>
              <a:rPr lang="fr-FR" altLang="fr-FR" sz="24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Tahoma" panose="020B0604030504040204" pitchFamily="34" charset="0"/>
                <a:cs typeface="Tahoma" panose="020B0604030504040204" pitchFamily="34" charset="0"/>
              </a:rPr>
              <a:t>de l’engagement des moyens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63" name="Group 14"/>
          <p:cNvGrpSpPr>
            <a:grpSpLocks/>
          </p:cNvGrpSpPr>
          <p:nvPr/>
        </p:nvGrpSpPr>
        <p:grpSpPr bwMode="auto">
          <a:xfrm>
            <a:off x="2688626" y="2705645"/>
            <a:ext cx="1655763" cy="720725"/>
            <a:chOff x="930" y="1706"/>
            <a:chExt cx="1043" cy="454"/>
          </a:xfrm>
        </p:grpSpPr>
        <p:sp>
          <p:nvSpPr>
            <p:cNvPr id="19472" name="Rectangle 8"/>
            <p:cNvSpPr>
              <a:spLocks noChangeArrowheads="1"/>
            </p:cNvSpPr>
            <p:nvPr/>
          </p:nvSpPr>
          <p:spPr bwMode="auto">
            <a:xfrm>
              <a:off x="930" y="1842"/>
              <a:ext cx="1043" cy="3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>
              <a:off x="1338" y="1706"/>
              <a:ext cx="0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>
              <a:off x="1474" y="1706"/>
              <a:ext cx="0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5893254" y="2921545"/>
            <a:ext cx="1800769" cy="528999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>
            <a:off x="6843917" y="2705645"/>
            <a:ext cx="0" cy="2159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9466" name="Group 15"/>
          <p:cNvGrpSpPr>
            <a:grpSpLocks/>
          </p:cNvGrpSpPr>
          <p:nvPr/>
        </p:nvGrpSpPr>
        <p:grpSpPr bwMode="auto">
          <a:xfrm>
            <a:off x="2727452" y="3690939"/>
            <a:ext cx="2016125" cy="720725"/>
            <a:chOff x="930" y="1706"/>
            <a:chExt cx="1043" cy="454"/>
          </a:xfrm>
        </p:grpSpPr>
        <p:sp>
          <p:nvSpPr>
            <p:cNvPr id="19469" name="Rectangle 16"/>
            <p:cNvSpPr>
              <a:spLocks noChangeArrowheads="1"/>
            </p:cNvSpPr>
            <p:nvPr/>
          </p:nvSpPr>
          <p:spPr bwMode="auto">
            <a:xfrm>
              <a:off x="930" y="1842"/>
              <a:ext cx="1043" cy="318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19470" name="Line 17"/>
            <p:cNvSpPr>
              <a:spLocks noChangeShapeType="1"/>
            </p:cNvSpPr>
            <p:nvPr/>
          </p:nvSpPr>
          <p:spPr bwMode="auto">
            <a:xfrm>
              <a:off x="1338" y="1706"/>
              <a:ext cx="0" cy="136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71" name="Line 18"/>
            <p:cNvSpPr>
              <a:spLocks noChangeShapeType="1"/>
            </p:cNvSpPr>
            <p:nvPr/>
          </p:nvSpPr>
          <p:spPr bwMode="auto">
            <a:xfrm>
              <a:off x="1474" y="1706"/>
              <a:ext cx="0" cy="136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6096000" y="3906839"/>
            <a:ext cx="1822721" cy="5048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9468" name="Line 20"/>
          <p:cNvSpPr>
            <a:spLocks noChangeShapeType="1"/>
          </p:cNvSpPr>
          <p:nvPr/>
        </p:nvSpPr>
        <p:spPr bwMode="auto">
          <a:xfrm>
            <a:off x="6923882" y="3690939"/>
            <a:ext cx="0" cy="2159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93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835026" y="156119"/>
            <a:ext cx="10515600" cy="1325563"/>
          </a:xfrm>
        </p:spPr>
        <p:txBody>
          <a:bodyPr/>
          <a:lstStyle/>
          <a:p>
            <a:r>
              <a:rPr lang="fr-FR" altLang="fr-FR" dirty="0"/>
              <a:t>Ordre initial </a:t>
            </a:r>
          </a:p>
        </p:txBody>
      </p:sp>
      <p:sp>
        <p:nvSpPr>
          <p:cNvPr id="4198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ADA2E0-2196-4687-87B3-5BE8F36E0F8D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pic>
        <p:nvPicPr>
          <p:cNvPr id="41990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196976"/>
            <a:ext cx="8778875" cy="5040313"/>
          </a:xfrm>
        </p:spPr>
      </p:pic>
    </p:spTree>
    <p:extLst>
      <p:ext uri="{BB962C8B-B14F-4D97-AF65-F5344CB8AC3E}">
        <p14:creationId xmlns:p14="http://schemas.microsoft.com/office/powerpoint/2010/main" val="351555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136986" y="235235"/>
            <a:ext cx="470882" cy="450124"/>
            <a:chOff x="1264257" y="260350"/>
            <a:chExt cx="470882" cy="450124"/>
          </a:xfrm>
        </p:grpSpPr>
        <p:sp>
          <p:nvSpPr>
            <p:cNvPr id="5" name="Rectangle 4"/>
            <p:cNvSpPr/>
            <p:nvPr/>
          </p:nvSpPr>
          <p:spPr>
            <a:xfrm>
              <a:off x="1264257" y="412314"/>
              <a:ext cx="470882" cy="2981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B050"/>
                  </a:solidFill>
                </a:rPr>
                <a:t>SAP</a:t>
              </a:r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1549401" y="260350"/>
              <a:ext cx="1" cy="14459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1463263" y="261675"/>
              <a:ext cx="1" cy="14459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2448361" y="240405"/>
            <a:ext cx="470882" cy="449463"/>
            <a:chOff x="2448361" y="262287"/>
            <a:chExt cx="470882" cy="449463"/>
          </a:xfrm>
        </p:grpSpPr>
        <p:sp>
          <p:nvSpPr>
            <p:cNvPr id="9" name="Rectangle 8"/>
            <p:cNvSpPr/>
            <p:nvPr/>
          </p:nvSpPr>
          <p:spPr>
            <a:xfrm>
              <a:off x="2448361" y="413590"/>
              <a:ext cx="470882" cy="2981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B050"/>
                  </a:solidFill>
                </a:rPr>
                <a:t>SAP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2638915" y="262287"/>
              <a:ext cx="1" cy="14459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747133" y="268992"/>
              <a:ext cx="1" cy="14459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1808424" y="229559"/>
            <a:ext cx="470882" cy="450124"/>
            <a:chOff x="1856309" y="251916"/>
            <a:chExt cx="470882" cy="450124"/>
          </a:xfrm>
        </p:grpSpPr>
        <p:sp>
          <p:nvSpPr>
            <p:cNvPr id="13" name="Rectangle 12"/>
            <p:cNvSpPr/>
            <p:nvPr/>
          </p:nvSpPr>
          <p:spPr>
            <a:xfrm>
              <a:off x="1856309" y="403880"/>
              <a:ext cx="470882" cy="2981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B050"/>
                  </a:solidFill>
                </a:rPr>
                <a:t>SAP</a:t>
              </a: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2141453" y="251916"/>
              <a:ext cx="1" cy="14459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2055315" y="253241"/>
              <a:ext cx="1" cy="14459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1858127" y="860004"/>
            <a:ext cx="470882" cy="449463"/>
            <a:chOff x="3581414" y="261011"/>
            <a:chExt cx="470882" cy="449463"/>
          </a:xfrm>
        </p:grpSpPr>
        <p:sp>
          <p:nvSpPr>
            <p:cNvPr id="17" name="Rectangle 16"/>
            <p:cNvSpPr/>
            <p:nvPr/>
          </p:nvSpPr>
          <p:spPr>
            <a:xfrm>
              <a:off x="3581414" y="412314"/>
              <a:ext cx="470882" cy="298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FF0000"/>
                  </a:solidFill>
                </a:rPr>
                <a:t>INC</a:t>
              </a: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3771968" y="261011"/>
              <a:ext cx="1" cy="1445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3880186" y="267716"/>
              <a:ext cx="1" cy="1445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2511692" y="860004"/>
            <a:ext cx="470882" cy="449463"/>
            <a:chOff x="4186418" y="253488"/>
            <a:chExt cx="470882" cy="449463"/>
          </a:xfrm>
        </p:grpSpPr>
        <p:sp>
          <p:nvSpPr>
            <p:cNvPr id="21" name="Rectangle 20"/>
            <p:cNvSpPr/>
            <p:nvPr/>
          </p:nvSpPr>
          <p:spPr>
            <a:xfrm>
              <a:off x="4186418" y="404791"/>
              <a:ext cx="470882" cy="298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FF0000"/>
                  </a:solidFill>
                </a:rPr>
                <a:t>INC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4376972" y="253488"/>
              <a:ext cx="1" cy="1445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485190" y="260193"/>
              <a:ext cx="1" cy="1445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7203430" y="261153"/>
            <a:ext cx="470882" cy="449463"/>
            <a:chOff x="5219210" y="252577"/>
            <a:chExt cx="470882" cy="449463"/>
          </a:xfrm>
        </p:grpSpPr>
        <p:sp>
          <p:nvSpPr>
            <p:cNvPr id="25" name="Rectangle 24"/>
            <p:cNvSpPr/>
            <p:nvPr/>
          </p:nvSpPr>
          <p:spPr>
            <a:xfrm>
              <a:off x="5219210" y="403880"/>
              <a:ext cx="470882" cy="298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449519" y="252577"/>
              <a:ext cx="1" cy="14459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3787190" y="228665"/>
            <a:ext cx="470882" cy="451018"/>
            <a:chOff x="6159915" y="259456"/>
            <a:chExt cx="470882" cy="451018"/>
          </a:xfrm>
        </p:grpSpPr>
        <p:sp>
          <p:nvSpPr>
            <p:cNvPr id="29" name="Rectangle 28"/>
            <p:cNvSpPr/>
            <p:nvPr/>
          </p:nvSpPr>
          <p:spPr>
            <a:xfrm>
              <a:off x="6159915" y="412314"/>
              <a:ext cx="470882" cy="298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800" b="1" dirty="0">
                  <a:solidFill>
                    <a:schemeClr val="accent4">
                      <a:lumMod val="75000"/>
                    </a:schemeClr>
                  </a:solidFill>
                </a:rPr>
                <a:t>CEPOL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6456869" y="266440"/>
              <a:ext cx="1" cy="14459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333223" y="259456"/>
              <a:ext cx="1" cy="14459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4544604" y="265907"/>
            <a:ext cx="470882" cy="447339"/>
            <a:chOff x="6764919" y="262602"/>
            <a:chExt cx="470882" cy="447339"/>
          </a:xfrm>
        </p:grpSpPr>
        <p:sp>
          <p:nvSpPr>
            <p:cNvPr id="33" name="Rectangle 32"/>
            <p:cNvSpPr/>
            <p:nvPr/>
          </p:nvSpPr>
          <p:spPr>
            <a:xfrm>
              <a:off x="6764919" y="411781"/>
              <a:ext cx="470882" cy="298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solidFill>
                    <a:schemeClr val="accent4">
                      <a:lumMod val="75000"/>
                    </a:schemeClr>
                  </a:solidFill>
                </a:rPr>
                <a:t>VPL</a:t>
              </a: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6976354" y="264066"/>
              <a:ext cx="1" cy="14459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7043916" y="262602"/>
              <a:ext cx="1" cy="14459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1092073" y="944397"/>
            <a:ext cx="487837" cy="365070"/>
            <a:chOff x="456236" y="1071618"/>
            <a:chExt cx="487837" cy="365070"/>
          </a:xfrm>
        </p:grpSpPr>
        <p:sp>
          <p:nvSpPr>
            <p:cNvPr id="37" name="Rectangle 36"/>
            <p:cNvSpPr/>
            <p:nvPr/>
          </p:nvSpPr>
          <p:spPr>
            <a:xfrm>
              <a:off x="456236" y="1138528"/>
              <a:ext cx="470882" cy="2981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rgbClr val="00B050"/>
                  </a:solidFill>
                </a:rPr>
                <a:t>PRV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456236" y="1071618"/>
              <a:ext cx="48783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5960123" y="274289"/>
            <a:ext cx="470882" cy="442857"/>
            <a:chOff x="1227822" y="261675"/>
            <a:chExt cx="470882" cy="442857"/>
          </a:xfrm>
        </p:grpSpPr>
        <p:sp>
          <p:nvSpPr>
            <p:cNvPr id="40" name="Rectangle 39"/>
            <p:cNvSpPr/>
            <p:nvPr/>
          </p:nvSpPr>
          <p:spPr>
            <a:xfrm>
              <a:off x="1227822" y="406372"/>
              <a:ext cx="470882" cy="2981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1463263" y="261675"/>
              <a:ext cx="1" cy="14459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6604027" y="261335"/>
            <a:ext cx="470882" cy="442758"/>
            <a:chOff x="4186418" y="260193"/>
            <a:chExt cx="470882" cy="442758"/>
          </a:xfrm>
        </p:grpSpPr>
        <p:sp>
          <p:nvSpPr>
            <p:cNvPr id="44" name="Rectangle 43"/>
            <p:cNvSpPr/>
            <p:nvPr/>
          </p:nvSpPr>
          <p:spPr>
            <a:xfrm>
              <a:off x="4186418" y="404791"/>
              <a:ext cx="470882" cy="298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4421582" y="260193"/>
              <a:ext cx="1" cy="1445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3829038" y="822469"/>
            <a:ext cx="322807" cy="486997"/>
            <a:chOff x="3702274" y="818602"/>
            <a:chExt cx="275738" cy="537336"/>
          </a:xfrm>
        </p:grpSpPr>
        <p:grpSp>
          <p:nvGrpSpPr>
            <p:cNvPr id="55" name="Groupe 54"/>
            <p:cNvGrpSpPr/>
            <p:nvPr/>
          </p:nvGrpSpPr>
          <p:grpSpPr>
            <a:xfrm>
              <a:off x="3702274" y="898753"/>
              <a:ext cx="275738" cy="457185"/>
              <a:chOff x="3976669" y="852281"/>
              <a:chExt cx="275738" cy="457185"/>
            </a:xfrm>
          </p:grpSpPr>
          <p:sp>
            <p:nvSpPr>
              <p:cNvPr id="47" name="Triangle isocèle 46"/>
              <p:cNvSpPr/>
              <p:nvPr/>
            </p:nvSpPr>
            <p:spPr>
              <a:xfrm>
                <a:off x="3980427" y="852281"/>
                <a:ext cx="271980" cy="22087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DD53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Triangle isocèle 47"/>
              <p:cNvSpPr/>
              <p:nvPr/>
            </p:nvSpPr>
            <p:spPr>
              <a:xfrm rot="10800000">
                <a:off x="3976669" y="1080873"/>
                <a:ext cx="271981" cy="228593"/>
              </a:xfrm>
              <a:prstGeom prst="triangle">
                <a:avLst/>
              </a:prstGeom>
              <a:solidFill>
                <a:srgbClr val="DD53B9"/>
              </a:solidFill>
              <a:ln>
                <a:solidFill>
                  <a:srgbClr val="DD53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6" name="Ellipse 55"/>
            <p:cNvSpPr/>
            <p:nvPr/>
          </p:nvSpPr>
          <p:spPr>
            <a:xfrm>
              <a:off x="3742029" y="818602"/>
              <a:ext cx="58693" cy="45719"/>
            </a:xfrm>
            <a:prstGeom prst="ellipse">
              <a:avLst/>
            </a:prstGeom>
            <a:solidFill>
              <a:srgbClr val="DD53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3873891" y="819929"/>
              <a:ext cx="58693" cy="45719"/>
            </a:xfrm>
            <a:prstGeom prst="ellipse">
              <a:avLst/>
            </a:prstGeom>
            <a:solidFill>
              <a:srgbClr val="DD53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5304716" y="799343"/>
            <a:ext cx="306967" cy="527516"/>
            <a:chOff x="5257010" y="799343"/>
            <a:chExt cx="306967" cy="527516"/>
          </a:xfrm>
        </p:grpSpPr>
        <p:sp>
          <p:nvSpPr>
            <p:cNvPr id="53" name="Triangle isocèle 52"/>
            <p:cNvSpPr/>
            <p:nvPr/>
          </p:nvSpPr>
          <p:spPr>
            <a:xfrm>
              <a:off x="5257013" y="874521"/>
              <a:ext cx="306964" cy="223747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DD53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Triangle isocèle 53"/>
            <p:cNvSpPr/>
            <p:nvPr/>
          </p:nvSpPr>
          <p:spPr>
            <a:xfrm rot="10800000">
              <a:off x="5257010" y="1095288"/>
              <a:ext cx="306965" cy="231571"/>
            </a:xfrm>
            <a:prstGeom prst="triangle">
              <a:avLst/>
            </a:prstGeom>
            <a:solidFill>
              <a:srgbClr val="DD53B9"/>
            </a:solidFill>
            <a:ln>
              <a:solidFill>
                <a:srgbClr val="DD53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309311" y="799343"/>
              <a:ext cx="66242" cy="46315"/>
            </a:xfrm>
            <a:prstGeom prst="ellipse">
              <a:avLst/>
            </a:prstGeom>
            <a:solidFill>
              <a:srgbClr val="DD53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5429907" y="800673"/>
              <a:ext cx="66242" cy="46315"/>
            </a:xfrm>
            <a:prstGeom prst="ellipse">
              <a:avLst/>
            </a:prstGeom>
            <a:solidFill>
              <a:srgbClr val="DD53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799748" y="809224"/>
            <a:ext cx="311915" cy="517635"/>
            <a:chOff x="4823601" y="809224"/>
            <a:chExt cx="327875" cy="517635"/>
          </a:xfrm>
        </p:grpSpPr>
        <p:sp>
          <p:nvSpPr>
            <p:cNvPr id="51" name="Triangle isocèle 50"/>
            <p:cNvSpPr/>
            <p:nvPr/>
          </p:nvSpPr>
          <p:spPr>
            <a:xfrm>
              <a:off x="4823603" y="881282"/>
              <a:ext cx="327873" cy="216985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DD53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Triangle isocèle 51"/>
            <p:cNvSpPr/>
            <p:nvPr/>
          </p:nvSpPr>
          <p:spPr>
            <a:xfrm rot="10800000">
              <a:off x="4823601" y="1102287"/>
              <a:ext cx="327874" cy="224572"/>
            </a:xfrm>
            <a:prstGeom prst="triangle">
              <a:avLst/>
            </a:prstGeom>
            <a:solidFill>
              <a:srgbClr val="DD53B9"/>
            </a:solidFill>
            <a:ln>
              <a:solidFill>
                <a:srgbClr val="DD53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 flipH="1">
              <a:off x="4898755" y="809224"/>
              <a:ext cx="55114" cy="45719"/>
            </a:xfrm>
            <a:prstGeom prst="ellipse">
              <a:avLst/>
            </a:prstGeom>
            <a:solidFill>
              <a:srgbClr val="DD53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 flipH="1">
              <a:off x="5043204" y="810554"/>
              <a:ext cx="55114" cy="45719"/>
            </a:xfrm>
            <a:prstGeom prst="ellipse">
              <a:avLst/>
            </a:prstGeom>
            <a:solidFill>
              <a:srgbClr val="DD53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4301658" y="799343"/>
            <a:ext cx="335704" cy="527516"/>
            <a:chOff x="4357315" y="793313"/>
            <a:chExt cx="323279" cy="533546"/>
          </a:xfrm>
        </p:grpSpPr>
        <p:sp>
          <p:nvSpPr>
            <p:cNvPr id="49" name="Triangle isocèle 48"/>
            <p:cNvSpPr/>
            <p:nvPr/>
          </p:nvSpPr>
          <p:spPr>
            <a:xfrm>
              <a:off x="4357315" y="860004"/>
              <a:ext cx="323279" cy="23767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DD53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Triangle isocèle 49"/>
            <p:cNvSpPr/>
            <p:nvPr/>
          </p:nvSpPr>
          <p:spPr>
            <a:xfrm rot="10800000">
              <a:off x="4361716" y="1095289"/>
              <a:ext cx="318878" cy="231570"/>
            </a:xfrm>
            <a:prstGeom prst="triangle">
              <a:avLst>
                <a:gd name="adj" fmla="val 47507"/>
              </a:avLst>
            </a:prstGeom>
            <a:solidFill>
              <a:srgbClr val="DD53B9"/>
            </a:solidFill>
            <a:ln>
              <a:solidFill>
                <a:srgbClr val="DD53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4433713" y="793313"/>
              <a:ext cx="60974" cy="49198"/>
            </a:xfrm>
            <a:prstGeom prst="ellipse">
              <a:avLst/>
            </a:prstGeom>
            <a:solidFill>
              <a:srgbClr val="DD53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4554309" y="794643"/>
              <a:ext cx="60974" cy="49198"/>
            </a:xfrm>
            <a:prstGeom prst="ellipse">
              <a:avLst/>
            </a:prstGeom>
            <a:solidFill>
              <a:srgbClr val="DD53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9047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06602D-5F8A-4889-9664-EA900C42C440}" type="datetime1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13/11/2024</a:t>
            </a:fld>
            <a:r>
              <a:rPr lang="fr-FR" altLang="fr-FR" sz="1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42C09-3A40-44BA-B44F-C85E2A03EB3D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3359151" y="260350"/>
            <a:ext cx="712946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500" b="1">
                <a:solidFill>
                  <a:schemeClr val="bg1"/>
                </a:solidFill>
              </a:rPr>
              <a:t>Plan de situation.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008439" y="3213100"/>
            <a:ext cx="1635125" cy="9144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4103" name="Picture 9" descr="57294fe13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81076"/>
            <a:ext cx="842645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7751764" y="3500438"/>
            <a:ext cx="1347787" cy="914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59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B8C3B-181B-4583-A0B4-0D1A97F91B16}" type="datetime1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13/11/2024</a:t>
            </a:fld>
            <a:r>
              <a:rPr lang="fr-FR" altLang="fr-FR" sz="1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6B158A-D5D6-4778-B757-CF6CF858D04F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pic>
        <p:nvPicPr>
          <p:cNvPr id="5125" name="Picture 3" descr="Cliquer pour recentrer, glisser pour zoo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908051"/>
            <a:ext cx="8296275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2644776" y="1016000"/>
            <a:ext cx="1565275" cy="730250"/>
          </a:xfrm>
          <a:prstGeom prst="rect">
            <a:avLst/>
          </a:prstGeom>
          <a:solidFill>
            <a:srgbClr val="F3E19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6600826" y="6300788"/>
            <a:ext cx="3787775" cy="368300"/>
          </a:xfrm>
          <a:prstGeom prst="rect">
            <a:avLst/>
          </a:prstGeom>
          <a:solidFill>
            <a:srgbClr val="F3E19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 flipV="1">
            <a:off x="7378701" y="4918075"/>
            <a:ext cx="392113" cy="560388"/>
          </a:xfrm>
          <a:prstGeom prst="line">
            <a:avLst/>
          </a:prstGeom>
          <a:noFill/>
          <a:ln w="152400">
            <a:solidFill>
              <a:srgbClr val="FBF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 rot="2104807">
            <a:off x="6508751" y="4381501"/>
            <a:ext cx="415925" cy="447675"/>
          </a:xfrm>
          <a:prstGeom prst="rect">
            <a:avLst/>
          </a:prstGeom>
          <a:solidFill>
            <a:srgbClr val="F7DC99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pic>
        <p:nvPicPr>
          <p:cNvPr id="5130" name="AutoShap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4384675"/>
            <a:ext cx="7731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7188201" y="4962526"/>
            <a:ext cx="225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2120900" y="1016001"/>
            <a:ext cx="793750" cy="754063"/>
          </a:xfrm>
          <a:prstGeom prst="rect">
            <a:avLst/>
          </a:prstGeom>
          <a:solidFill>
            <a:srgbClr val="F7D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33" name="Rectangle 10"/>
          <p:cNvSpPr>
            <a:spLocks noChangeArrowheads="1"/>
          </p:cNvSpPr>
          <p:nvPr/>
        </p:nvSpPr>
        <p:spPr bwMode="auto">
          <a:xfrm>
            <a:off x="1970088" y="1016001"/>
            <a:ext cx="20494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>
                <a:latin typeface="Tahoma" panose="020B0604030504040204" pitchFamily="34" charset="0"/>
              </a:rPr>
              <a:t>KAYSERSBERG</a:t>
            </a:r>
          </a:p>
        </p:txBody>
      </p:sp>
      <p:sp>
        <p:nvSpPr>
          <p:cNvPr id="5134" name="Line 12"/>
          <p:cNvSpPr>
            <a:spLocks noChangeShapeType="1"/>
          </p:cNvSpPr>
          <p:nvPr/>
        </p:nvSpPr>
        <p:spPr bwMode="auto">
          <a:xfrm flipV="1">
            <a:off x="9613901" y="1219200"/>
            <a:ext cx="11113" cy="973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9647238" y="152558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5136" name="Rectangle 15"/>
          <p:cNvSpPr>
            <a:spLocks noChangeArrowheads="1"/>
          </p:cNvSpPr>
          <p:nvPr/>
        </p:nvSpPr>
        <p:spPr bwMode="auto">
          <a:xfrm rot="3262391">
            <a:off x="6194426" y="2493963"/>
            <a:ext cx="792162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grpSp>
        <p:nvGrpSpPr>
          <p:cNvPr id="5137" name="Group 84"/>
          <p:cNvGrpSpPr>
            <a:grpSpLocks/>
          </p:cNvGrpSpPr>
          <p:nvPr/>
        </p:nvGrpSpPr>
        <p:grpSpPr bwMode="auto">
          <a:xfrm>
            <a:off x="7219951" y="3860801"/>
            <a:ext cx="892175" cy="485775"/>
            <a:chOff x="697" y="960"/>
            <a:chExt cx="562" cy="306"/>
          </a:xfrm>
        </p:grpSpPr>
        <p:sp>
          <p:nvSpPr>
            <p:cNvPr id="5192" name="Oval 14"/>
            <p:cNvSpPr>
              <a:spLocks noChangeArrowheads="1"/>
            </p:cNvSpPr>
            <p:nvPr/>
          </p:nvSpPr>
          <p:spPr bwMode="auto">
            <a:xfrm rot="2083810">
              <a:off x="697" y="960"/>
              <a:ext cx="562" cy="3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200">
                <a:latin typeface="Times New Roman" panose="02020603050405020304" pitchFamily="18" charset="0"/>
              </a:endParaRPr>
            </a:p>
          </p:txBody>
        </p:sp>
        <p:sp>
          <p:nvSpPr>
            <p:cNvPr id="5193" name="Text Box 16"/>
            <p:cNvSpPr txBox="1">
              <a:spLocks noChangeArrowheads="1"/>
            </p:cNvSpPr>
            <p:nvPr/>
          </p:nvSpPr>
          <p:spPr bwMode="auto">
            <a:xfrm rot="1807503">
              <a:off x="793" y="1026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latin typeface="Times New Roman" panose="02020603050405020304" pitchFamily="18" charset="0"/>
                </a:rPr>
                <a:t>stade</a:t>
              </a:r>
            </a:p>
          </p:txBody>
        </p:sp>
      </p:grpSp>
      <p:sp>
        <p:nvSpPr>
          <p:cNvPr id="5138" name="Text Box 19"/>
          <p:cNvSpPr txBox="1">
            <a:spLocks noChangeArrowheads="1"/>
          </p:cNvSpPr>
          <p:nvPr/>
        </p:nvSpPr>
        <p:spPr bwMode="auto">
          <a:xfrm rot="17549121">
            <a:off x="6316633" y="2273301"/>
            <a:ext cx="40011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 b="1">
              <a:latin typeface="Times New Roman" panose="02020603050405020304" pitchFamily="18" charset="0"/>
            </a:endParaRPr>
          </a:p>
        </p:txBody>
      </p:sp>
      <p:sp>
        <p:nvSpPr>
          <p:cNvPr id="5139" name="Rectangle 20"/>
          <p:cNvSpPr>
            <a:spLocks noChangeArrowheads="1"/>
          </p:cNvSpPr>
          <p:nvPr/>
        </p:nvSpPr>
        <p:spPr bwMode="auto">
          <a:xfrm rot="2913920">
            <a:off x="8699501" y="4391026"/>
            <a:ext cx="206375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0" name="Rectangle 21"/>
          <p:cNvSpPr>
            <a:spLocks noChangeArrowheads="1"/>
          </p:cNvSpPr>
          <p:nvPr/>
        </p:nvSpPr>
        <p:spPr bwMode="auto">
          <a:xfrm rot="2022822">
            <a:off x="9183688" y="4894263"/>
            <a:ext cx="196850" cy="169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1" name="Rectangle 22"/>
          <p:cNvSpPr>
            <a:spLocks noChangeArrowheads="1"/>
          </p:cNvSpPr>
          <p:nvPr/>
        </p:nvSpPr>
        <p:spPr bwMode="auto">
          <a:xfrm rot="2913920">
            <a:off x="8913020" y="4253707"/>
            <a:ext cx="207962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2" name="Rectangle 23"/>
          <p:cNvSpPr>
            <a:spLocks noChangeArrowheads="1"/>
          </p:cNvSpPr>
          <p:nvPr/>
        </p:nvSpPr>
        <p:spPr bwMode="auto">
          <a:xfrm rot="2174554">
            <a:off x="8947150" y="4597401"/>
            <a:ext cx="196850" cy="1698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3" name="Rectangle 24"/>
          <p:cNvSpPr>
            <a:spLocks noChangeArrowheads="1"/>
          </p:cNvSpPr>
          <p:nvPr/>
        </p:nvSpPr>
        <p:spPr bwMode="auto">
          <a:xfrm rot="2913920">
            <a:off x="9341645" y="4058445"/>
            <a:ext cx="206375" cy="1635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4" name="Rectangle 25"/>
          <p:cNvSpPr>
            <a:spLocks noChangeArrowheads="1"/>
          </p:cNvSpPr>
          <p:nvPr/>
        </p:nvSpPr>
        <p:spPr bwMode="auto">
          <a:xfrm rot="2913920">
            <a:off x="9155907" y="4509295"/>
            <a:ext cx="207963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5" name="Rectangle 26"/>
          <p:cNvSpPr>
            <a:spLocks noChangeArrowheads="1"/>
          </p:cNvSpPr>
          <p:nvPr/>
        </p:nvSpPr>
        <p:spPr bwMode="auto">
          <a:xfrm rot="1823488">
            <a:off x="9474200" y="5126038"/>
            <a:ext cx="196850" cy="169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 rot="2913920">
            <a:off x="9805195" y="4498183"/>
            <a:ext cx="206375" cy="160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7" name="Rectangle 28"/>
          <p:cNvSpPr>
            <a:spLocks noChangeArrowheads="1"/>
          </p:cNvSpPr>
          <p:nvPr/>
        </p:nvSpPr>
        <p:spPr bwMode="auto">
          <a:xfrm rot="2637710">
            <a:off x="9428163" y="4748213"/>
            <a:ext cx="196850" cy="169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8" name="Rectangle 29"/>
          <p:cNvSpPr>
            <a:spLocks noChangeArrowheads="1"/>
          </p:cNvSpPr>
          <p:nvPr/>
        </p:nvSpPr>
        <p:spPr bwMode="auto">
          <a:xfrm rot="2913920">
            <a:off x="9585326" y="4265614"/>
            <a:ext cx="206375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49" name="Rectangle 30"/>
          <p:cNvSpPr>
            <a:spLocks noChangeArrowheads="1"/>
          </p:cNvSpPr>
          <p:nvPr/>
        </p:nvSpPr>
        <p:spPr bwMode="auto">
          <a:xfrm rot="2913920">
            <a:off x="9736139" y="5324476"/>
            <a:ext cx="206375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50" name="Rectangle 31"/>
          <p:cNvSpPr>
            <a:spLocks noChangeArrowheads="1"/>
          </p:cNvSpPr>
          <p:nvPr/>
        </p:nvSpPr>
        <p:spPr bwMode="auto">
          <a:xfrm rot="2913920">
            <a:off x="10025064" y="4716464"/>
            <a:ext cx="206375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51" name="Rectangle 32"/>
          <p:cNvSpPr>
            <a:spLocks noChangeArrowheads="1"/>
          </p:cNvSpPr>
          <p:nvPr/>
        </p:nvSpPr>
        <p:spPr bwMode="auto">
          <a:xfrm rot="2913920">
            <a:off x="9723438" y="5008563"/>
            <a:ext cx="207963" cy="1603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52" name="Line 33"/>
          <p:cNvSpPr>
            <a:spLocks noChangeShapeType="1"/>
          </p:cNvSpPr>
          <p:nvPr/>
        </p:nvSpPr>
        <p:spPr bwMode="auto">
          <a:xfrm>
            <a:off x="9126539" y="4078288"/>
            <a:ext cx="879475" cy="938212"/>
          </a:xfrm>
          <a:prstGeom prst="line">
            <a:avLst/>
          </a:prstGeom>
          <a:noFill/>
          <a:ln w="127000">
            <a:solidFill>
              <a:srgbClr val="FBF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3" name="Text Box 35"/>
          <p:cNvSpPr txBox="1">
            <a:spLocks noChangeArrowheads="1"/>
          </p:cNvSpPr>
          <p:nvPr/>
        </p:nvSpPr>
        <p:spPr bwMode="auto">
          <a:xfrm rot="18333143">
            <a:off x="7111206" y="4841181"/>
            <a:ext cx="541338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R+3</a:t>
            </a:r>
          </a:p>
        </p:txBody>
      </p:sp>
      <p:sp>
        <p:nvSpPr>
          <p:cNvPr id="5154" name="Rectangle 36"/>
          <p:cNvSpPr>
            <a:spLocks noChangeArrowheads="1"/>
          </p:cNvSpPr>
          <p:nvPr/>
        </p:nvSpPr>
        <p:spPr bwMode="auto">
          <a:xfrm rot="2052906">
            <a:off x="5611814" y="3763963"/>
            <a:ext cx="720725" cy="550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55" name="Text Box 37"/>
          <p:cNvSpPr txBox="1">
            <a:spLocks noChangeArrowheads="1"/>
          </p:cNvSpPr>
          <p:nvPr/>
        </p:nvSpPr>
        <p:spPr bwMode="auto">
          <a:xfrm rot="2085233">
            <a:off x="5588274" y="3781753"/>
            <a:ext cx="7312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Station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service</a:t>
            </a:r>
          </a:p>
        </p:txBody>
      </p:sp>
      <p:sp>
        <p:nvSpPr>
          <p:cNvPr id="5156" name="Text Box 39"/>
          <p:cNvSpPr txBox="1">
            <a:spLocks noChangeArrowheads="1"/>
          </p:cNvSpPr>
          <p:nvPr/>
        </p:nvSpPr>
        <p:spPr bwMode="auto">
          <a:xfrm rot="19404246">
            <a:off x="8421688" y="2384753"/>
            <a:ext cx="825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Super marché</a:t>
            </a:r>
          </a:p>
        </p:txBody>
      </p:sp>
      <p:sp>
        <p:nvSpPr>
          <p:cNvPr id="5157" name="Rectangle 40"/>
          <p:cNvSpPr>
            <a:spLocks noChangeArrowheads="1"/>
          </p:cNvSpPr>
          <p:nvPr/>
        </p:nvSpPr>
        <p:spPr bwMode="auto">
          <a:xfrm rot="2305628">
            <a:off x="4511675" y="4221163"/>
            <a:ext cx="196850" cy="171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58" name="Rectangle 41"/>
          <p:cNvSpPr>
            <a:spLocks noChangeArrowheads="1"/>
          </p:cNvSpPr>
          <p:nvPr/>
        </p:nvSpPr>
        <p:spPr bwMode="auto">
          <a:xfrm rot="2331172">
            <a:off x="4295775" y="4005263"/>
            <a:ext cx="196850" cy="171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59" name="Rectangle 42"/>
          <p:cNvSpPr>
            <a:spLocks noChangeArrowheads="1"/>
          </p:cNvSpPr>
          <p:nvPr/>
        </p:nvSpPr>
        <p:spPr bwMode="auto">
          <a:xfrm rot="2275643">
            <a:off x="4727575" y="4005263"/>
            <a:ext cx="196850" cy="171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60" name="Rectangle 43"/>
          <p:cNvSpPr>
            <a:spLocks noChangeArrowheads="1"/>
          </p:cNvSpPr>
          <p:nvPr/>
        </p:nvSpPr>
        <p:spPr bwMode="auto">
          <a:xfrm rot="2386835">
            <a:off x="4440238" y="3716338"/>
            <a:ext cx="196850" cy="1698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61" name="Line 48"/>
          <p:cNvSpPr>
            <a:spLocks noChangeShapeType="1"/>
          </p:cNvSpPr>
          <p:nvPr/>
        </p:nvSpPr>
        <p:spPr bwMode="auto">
          <a:xfrm>
            <a:off x="8947151" y="5130801"/>
            <a:ext cx="614363" cy="487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62" name="Text Box 52"/>
          <p:cNvSpPr txBox="1">
            <a:spLocks noChangeArrowheads="1"/>
          </p:cNvSpPr>
          <p:nvPr/>
        </p:nvSpPr>
        <p:spPr bwMode="auto">
          <a:xfrm rot="2239812">
            <a:off x="5068889" y="4397375"/>
            <a:ext cx="795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Parking</a:t>
            </a:r>
          </a:p>
        </p:txBody>
      </p:sp>
      <p:sp>
        <p:nvSpPr>
          <p:cNvPr id="5163" name="Line 62"/>
          <p:cNvSpPr>
            <a:spLocks noChangeShapeType="1"/>
          </p:cNvSpPr>
          <p:nvPr/>
        </p:nvSpPr>
        <p:spPr bwMode="auto">
          <a:xfrm rot="20861888" flipH="1">
            <a:off x="7518401" y="6189664"/>
            <a:ext cx="422275" cy="471487"/>
          </a:xfrm>
          <a:prstGeom prst="line">
            <a:avLst/>
          </a:prstGeom>
          <a:noFill/>
          <a:ln w="127000">
            <a:solidFill>
              <a:srgbClr val="FBF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64" name="Line 63"/>
          <p:cNvSpPr>
            <a:spLocks noChangeShapeType="1"/>
          </p:cNvSpPr>
          <p:nvPr/>
        </p:nvSpPr>
        <p:spPr bwMode="auto">
          <a:xfrm>
            <a:off x="6770689" y="6211888"/>
            <a:ext cx="750887" cy="457200"/>
          </a:xfrm>
          <a:prstGeom prst="line">
            <a:avLst/>
          </a:prstGeom>
          <a:noFill/>
          <a:ln w="127000">
            <a:solidFill>
              <a:srgbClr val="FBF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65" name="Rectangle 65"/>
          <p:cNvSpPr>
            <a:spLocks noChangeArrowheads="1"/>
          </p:cNvSpPr>
          <p:nvPr/>
        </p:nvSpPr>
        <p:spPr bwMode="auto">
          <a:xfrm rot="2913920">
            <a:off x="8404226" y="4046539"/>
            <a:ext cx="206375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66" name="Rectangle 66"/>
          <p:cNvSpPr>
            <a:spLocks noChangeArrowheads="1"/>
          </p:cNvSpPr>
          <p:nvPr/>
        </p:nvSpPr>
        <p:spPr bwMode="auto">
          <a:xfrm rot="2913920">
            <a:off x="8253414" y="3840164"/>
            <a:ext cx="206375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67" name="Rectangle 67"/>
          <p:cNvSpPr>
            <a:spLocks noChangeArrowheads="1"/>
          </p:cNvSpPr>
          <p:nvPr/>
        </p:nvSpPr>
        <p:spPr bwMode="auto">
          <a:xfrm rot="2913920">
            <a:off x="8532020" y="3658395"/>
            <a:ext cx="206375" cy="160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68" name="Rectangle 68"/>
          <p:cNvSpPr>
            <a:spLocks noChangeArrowheads="1"/>
          </p:cNvSpPr>
          <p:nvPr/>
        </p:nvSpPr>
        <p:spPr bwMode="auto">
          <a:xfrm rot="2913920">
            <a:off x="8693151" y="3876676"/>
            <a:ext cx="206375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69" name="Rectangle 69"/>
          <p:cNvSpPr>
            <a:spLocks noChangeArrowheads="1"/>
          </p:cNvSpPr>
          <p:nvPr/>
        </p:nvSpPr>
        <p:spPr bwMode="auto">
          <a:xfrm rot="2913920">
            <a:off x="8785226" y="3487739"/>
            <a:ext cx="207963" cy="1603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70" name="Rectangle 70"/>
          <p:cNvSpPr>
            <a:spLocks noChangeArrowheads="1"/>
          </p:cNvSpPr>
          <p:nvPr/>
        </p:nvSpPr>
        <p:spPr bwMode="auto">
          <a:xfrm rot="2913920">
            <a:off x="8959851" y="3730626"/>
            <a:ext cx="206375" cy="161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71" name="Rectangle 71"/>
          <p:cNvSpPr>
            <a:spLocks noChangeArrowheads="1"/>
          </p:cNvSpPr>
          <p:nvPr/>
        </p:nvSpPr>
        <p:spPr bwMode="auto">
          <a:xfrm rot="2835407">
            <a:off x="7984331" y="2937669"/>
            <a:ext cx="325438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72" name="Rectangle 72"/>
          <p:cNvSpPr>
            <a:spLocks noChangeArrowheads="1"/>
          </p:cNvSpPr>
          <p:nvPr/>
        </p:nvSpPr>
        <p:spPr bwMode="auto">
          <a:xfrm rot="3183029">
            <a:off x="8460582" y="2242344"/>
            <a:ext cx="739775" cy="833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73" name="Text Box 75"/>
          <p:cNvSpPr txBox="1">
            <a:spLocks noChangeArrowheads="1"/>
          </p:cNvSpPr>
          <p:nvPr/>
        </p:nvSpPr>
        <p:spPr bwMode="auto">
          <a:xfrm rot="2492780">
            <a:off x="6383339" y="3429000"/>
            <a:ext cx="66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Times New Roman" panose="02020603050405020304" pitchFamily="18" charset="0"/>
              </a:rPr>
              <a:t>Tennis</a:t>
            </a:r>
          </a:p>
        </p:txBody>
      </p:sp>
      <p:sp>
        <p:nvSpPr>
          <p:cNvPr id="5174" name="Line 80"/>
          <p:cNvSpPr>
            <a:spLocks noChangeShapeType="1"/>
          </p:cNvSpPr>
          <p:nvPr/>
        </p:nvSpPr>
        <p:spPr bwMode="auto">
          <a:xfrm flipV="1">
            <a:off x="7924800" y="3214688"/>
            <a:ext cx="2592388" cy="1439862"/>
          </a:xfrm>
          <a:prstGeom prst="line">
            <a:avLst/>
          </a:prstGeom>
          <a:noFill/>
          <a:ln w="161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5" name="Line 81"/>
          <p:cNvSpPr>
            <a:spLocks noChangeShapeType="1"/>
          </p:cNvSpPr>
          <p:nvPr/>
        </p:nvSpPr>
        <p:spPr bwMode="auto">
          <a:xfrm flipV="1">
            <a:off x="3911601" y="889000"/>
            <a:ext cx="792163" cy="1944688"/>
          </a:xfrm>
          <a:prstGeom prst="line">
            <a:avLst/>
          </a:prstGeom>
          <a:noFill/>
          <a:ln w="165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6" name="Line 82"/>
          <p:cNvSpPr>
            <a:spLocks noChangeShapeType="1"/>
          </p:cNvSpPr>
          <p:nvPr/>
        </p:nvSpPr>
        <p:spPr bwMode="auto">
          <a:xfrm flipH="1">
            <a:off x="7391401" y="4724401"/>
            <a:ext cx="576263" cy="792163"/>
          </a:xfrm>
          <a:prstGeom prst="line">
            <a:avLst/>
          </a:prstGeom>
          <a:noFill/>
          <a:ln w="161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7" name="Text Box 83"/>
          <p:cNvSpPr txBox="1">
            <a:spLocks noChangeArrowheads="1"/>
          </p:cNvSpPr>
          <p:nvPr/>
        </p:nvSpPr>
        <p:spPr bwMode="auto">
          <a:xfrm rot="19821476">
            <a:off x="7991476" y="3992563"/>
            <a:ext cx="170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panose="020B0604020202020204" pitchFamily="34" charset="0"/>
              </a:rPr>
              <a:t>Rue de Gaisebour</a:t>
            </a:r>
          </a:p>
        </p:txBody>
      </p:sp>
      <p:sp>
        <p:nvSpPr>
          <p:cNvPr id="5178" name="Freeform 87"/>
          <p:cNvSpPr>
            <a:spLocks/>
          </p:cNvSpPr>
          <p:nvPr/>
        </p:nvSpPr>
        <p:spPr bwMode="auto">
          <a:xfrm>
            <a:off x="8367714" y="4475164"/>
            <a:ext cx="1914525" cy="1925637"/>
          </a:xfrm>
          <a:custGeom>
            <a:avLst/>
            <a:gdLst>
              <a:gd name="T0" fmla="*/ 0 w 1206"/>
              <a:gd name="T1" fmla="*/ 0 h 1213"/>
              <a:gd name="T2" fmla="*/ 2147483646 w 1206"/>
              <a:gd name="T3" fmla="*/ 2147483646 h 1213"/>
              <a:gd name="T4" fmla="*/ 2147483646 w 1206"/>
              <a:gd name="T5" fmla="*/ 2147483646 h 1213"/>
              <a:gd name="T6" fmla="*/ 2147483646 w 1206"/>
              <a:gd name="T7" fmla="*/ 2147483646 h 1213"/>
              <a:gd name="T8" fmla="*/ 2147483646 w 1206"/>
              <a:gd name="T9" fmla="*/ 2147483646 h 1213"/>
              <a:gd name="T10" fmla="*/ 2147483646 w 1206"/>
              <a:gd name="T11" fmla="*/ 2147483646 h 1213"/>
              <a:gd name="T12" fmla="*/ 2147483646 w 1206"/>
              <a:gd name="T13" fmla="*/ 2147483646 h 1213"/>
              <a:gd name="T14" fmla="*/ 2147483646 w 1206"/>
              <a:gd name="T15" fmla="*/ 2147483646 h 1213"/>
              <a:gd name="T16" fmla="*/ 2147483646 w 1206"/>
              <a:gd name="T17" fmla="*/ 2147483646 h 1213"/>
              <a:gd name="T18" fmla="*/ 2147483646 w 1206"/>
              <a:gd name="T19" fmla="*/ 2147483646 h 1213"/>
              <a:gd name="T20" fmla="*/ 2147483646 w 1206"/>
              <a:gd name="T21" fmla="*/ 2147483646 h 1213"/>
              <a:gd name="T22" fmla="*/ 2147483646 w 1206"/>
              <a:gd name="T23" fmla="*/ 2147483646 h 1213"/>
              <a:gd name="T24" fmla="*/ 2147483646 w 1206"/>
              <a:gd name="T25" fmla="*/ 2147483646 h 1213"/>
              <a:gd name="T26" fmla="*/ 2147483646 w 1206"/>
              <a:gd name="T27" fmla="*/ 2147483646 h 1213"/>
              <a:gd name="T28" fmla="*/ 2147483646 w 1206"/>
              <a:gd name="T29" fmla="*/ 2147483646 h 1213"/>
              <a:gd name="T30" fmla="*/ 2147483646 w 1206"/>
              <a:gd name="T31" fmla="*/ 2147483646 h 1213"/>
              <a:gd name="T32" fmla="*/ 2147483646 w 1206"/>
              <a:gd name="T33" fmla="*/ 2147483646 h 1213"/>
              <a:gd name="T34" fmla="*/ 2147483646 w 1206"/>
              <a:gd name="T35" fmla="*/ 2147483646 h 1213"/>
              <a:gd name="T36" fmla="*/ 2147483646 w 1206"/>
              <a:gd name="T37" fmla="*/ 2147483646 h 1213"/>
              <a:gd name="T38" fmla="*/ 2147483646 w 1206"/>
              <a:gd name="T39" fmla="*/ 2147483646 h 1213"/>
              <a:gd name="T40" fmla="*/ 2147483646 w 1206"/>
              <a:gd name="T41" fmla="*/ 2147483646 h 1213"/>
              <a:gd name="T42" fmla="*/ 2147483646 w 1206"/>
              <a:gd name="T43" fmla="*/ 2147483646 h 1213"/>
              <a:gd name="T44" fmla="*/ 2147483646 w 1206"/>
              <a:gd name="T45" fmla="*/ 2147483646 h 1213"/>
              <a:gd name="T46" fmla="*/ 2147483646 w 1206"/>
              <a:gd name="T47" fmla="*/ 2147483646 h 1213"/>
              <a:gd name="T48" fmla="*/ 2147483646 w 1206"/>
              <a:gd name="T49" fmla="*/ 2147483646 h 1213"/>
              <a:gd name="T50" fmla="*/ 2147483646 w 1206"/>
              <a:gd name="T51" fmla="*/ 2147483646 h 1213"/>
              <a:gd name="T52" fmla="*/ 2147483646 w 1206"/>
              <a:gd name="T53" fmla="*/ 2147483646 h 12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06" h="1213">
                <a:moveTo>
                  <a:pt x="0" y="0"/>
                </a:moveTo>
                <a:cubicBezTo>
                  <a:pt x="25" y="8"/>
                  <a:pt x="34" y="23"/>
                  <a:pt x="60" y="30"/>
                </a:cubicBezTo>
                <a:cubicBezTo>
                  <a:pt x="68" y="55"/>
                  <a:pt x="81" y="52"/>
                  <a:pt x="102" y="66"/>
                </a:cubicBezTo>
                <a:cubicBezTo>
                  <a:pt x="125" y="101"/>
                  <a:pt x="158" y="125"/>
                  <a:pt x="198" y="138"/>
                </a:cubicBezTo>
                <a:cubicBezTo>
                  <a:pt x="226" y="166"/>
                  <a:pt x="211" y="149"/>
                  <a:pt x="240" y="192"/>
                </a:cubicBezTo>
                <a:cubicBezTo>
                  <a:pt x="244" y="198"/>
                  <a:pt x="252" y="210"/>
                  <a:pt x="252" y="210"/>
                </a:cubicBezTo>
                <a:cubicBezTo>
                  <a:pt x="259" y="238"/>
                  <a:pt x="267" y="249"/>
                  <a:pt x="288" y="270"/>
                </a:cubicBezTo>
                <a:cubicBezTo>
                  <a:pt x="292" y="283"/>
                  <a:pt x="295" y="296"/>
                  <a:pt x="306" y="306"/>
                </a:cubicBezTo>
                <a:cubicBezTo>
                  <a:pt x="317" y="315"/>
                  <a:pt x="342" y="330"/>
                  <a:pt x="342" y="330"/>
                </a:cubicBezTo>
                <a:cubicBezTo>
                  <a:pt x="350" y="354"/>
                  <a:pt x="363" y="364"/>
                  <a:pt x="384" y="378"/>
                </a:cubicBezTo>
                <a:cubicBezTo>
                  <a:pt x="397" y="397"/>
                  <a:pt x="427" y="418"/>
                  <a:pt x="450" y="426"/>
                </a:cubicBezTo>
                <a:cubicBezTo>
                  <a:pt x="456" y="432"/>
                  <a:pt x="461" y="439"/>
                  <a:pt x="468" y="444"/>
                </a:cubicBezTo>
                <a:cubicBezTo>
                  <a:pt x="479" y="453"/>
                  <a:pt x="504" y="468"/>
                  <a:pt x="504" y="468"/>
                </a:cubicBezTo>
                <a:cubicBezTo>
                  <a:pt x="532" y="509"/>
                  <a:pt x="514" y="499"/>
                  <a:pt x="546" y="510"/>
                </a:cubicBezTo>
                <a:cubicBezTo>
                  <a:pt x="563" y="535"/>
                  <a:pt x="587" y="547"/>
                  <a:pt x="612" y="564"/>
                </a:cubicBezTo>
                <a:cubicBezTo>
                  <a:pt x="624" y="572"/>
                  <a:pt x="648" y="588"/>
                  <a:pt x="648" y="588"/>
                </a:cubicBezTo>
                <a:cubicBezTo>
                  <a:pt x="670" y="621"/>
                  <a:pt x="647" y="595"/>
                  <a:pt x="678" y="612"/>
                </a:cubicBezTo>
                <a:cubicBezTo>
                  <a:pt x="691" y="619"/>
                  <a:pt x="714" y="636"/>
                  <a:pt x="714" y="636"/>
                </a:cubicBezTo>
                <a:cubicBezTo>
                  <a:pt x="729" y="658"/>
                  <a:pt x="752" y="681"/>
                  <a:pt x="774" y="696"/>
                </a:cubicBezTo>
                <a:cubicBezTo>
                  <a:pt x="791" y="721"/>
                  <a:pt x="780" y="734"/>
                  <a:pt x="810" y="744"/>
                </a:cubicBezTo>
                <a:cubicBezTo>
                  <a:pt x="826" y="768"/>
                  <a:pt x="846" y="794"/>
                  <a:pt x="870" y="810"/>
                </a:cubicBezTo>
                <a:cubicBezTo>
                  <a:pt x="879" y="823"/>
                  <a:pt x="891" y="833"/>
                  <a:pt x="900" y="846"/>
                </a:cubicBezTo>
                <a:cubicBezTo>
                  <a:pt x="913" y="866"/>
                  <a:pt x="917" y="881"/>
                  <a:pt x="936" y="900"/>
                </a:cubicBezTo>
                <a:cubicBezTo>
                  <a:pt x="957" y="984"/>
                  <a:pt x="965" y="1061"/>
                  <a:pt x="1014" y="1134"/>
                </a:cubicBezTo>
                <a:cubicBezTo>
                  <a:pt x="1022" y="1146"/>
                  <a:pt x="1042" y="1142"/>
                  <a:pt x="1056" y="1146"/>
                </a:cubicBezTo>
                <a:cubicBezTo>
                  <a:pt x="1090" y="1156"/>
                  <a:pt x="1113" y="1177"/>
                  <a:pt x="1146" y="1188"/>
                </a:cubicBezTo>
                <a:cubicBezTo>
                  <a:pt x="1163" y="1213"/>
                  <a:pt x="1172" y="1212"/>
                  <a:pt x="1206" y="121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79" name="Freeform 88"/>
          <p:cNvSpPr>
            <a:spLocks/>
          </p:cNvSpPr>
          <p:nvPr/>
        </p:nvSpPr>
        <p:spPr bwMode="auto">
          <a:xfrm>
            <a:off x="2085975" y="1571625"/>
            <a:ext cx="1962150" cy="882650"/>
          </a:xfrm>
          <a:custGeom>
            <a:avLst/>
            <a:gdLst>
              <a:gd name="T0" fmla="*/ 2147483646 w 1236"/>
              <a:gd name="T1" fmla="*/ 2147483646 h 556"/>
              <a:gd name="T2" fmla="*/ 2147483646 w 1236"/>
              <a:gd name="T3" fmla="*/ 2147483646 h 556"/>
              <a:gd name="T4" fmla="*/ 2147483646 w 1236"/>
              <a:gd name="T5" fmla="*/ 2147483646 h 556"/>
              <a:gd name="T6" fmla="*/ 2147483646 w 1236"/>
              <a:gd name="T7" fmla="*/ 2147483646 h 556"/>
              <a:gd name="T8" fmla="*/ 2147483646 w 1236"/>
              <a:gd name="T9" fmla="*/ 2147483646 h 556"/>
              <a:gd name="T10" fmla="*/ 2147483646 w 1236"/>
              <a:gd name="T11" fmla="*/ 2147483646 h 556"/>
              <a:gd name="T12" fmla="*/ 2147483646 w 1236"/>
              <a:gd name="T13" fmla="*/ 2147483646 h 556"/>
              <a:gd name="T14" fmla="*/ 2147483646 w 1236"/>
              <a:gd name="T15" fmla="*/ 2147483646 h 556"/>
              <a:gd name="T16" fmla="*/ 2147483646 w 1236"/>
              <a:gd name="T17" fmla="*/ 2147483646 h 556"/>
              <a:gd name="T18" fmla="*/ 2147483646 w 1236"/>
              <a:gd name="T19" fmla="*/ 2147483646 h 556"/>
              <a:gd name="T20" fmla="*/ 2147483646 w 1236"/>
              <a:gd name="T21" fmla="*/ 2147483646 h 556"/>
              <a:gd name="T22" fmla="*/ 2147483646 w 1236"/>
              <a:gd name="T23" fmla="*/ 2147483646 h 556"/>
              <a:gd name="T24" fmla="*/ 2147483646 w 1236"/>
              <a:gd name="T25" fmla="*/ 2147483646 h 556"/>
              <a:gd name="T26" fmla="*/ 2147483646 w 1236"/>
              <a:gd name="T27" fmla="*/ 2147483646 h 556"/>
              <a:gd name="T28" fmla="*/ 2147483646 w 1236"/>
              <a:gd name="T29" fmla="*/ 2147483646 h 556"/>
              <a:gd name="T30" fmla="*/ 2147483646 w 1236"/>
              <a:gd name="T31" fmla="*/ 2147483646 h 556"/>
              <a:gd name="T32" fmla="*/ 2147483646 w 1236"/>
              <a:gd name="T33" fmla="*/ 2147483646 h 556"/>
              <a:gd name="T34" fmla="*/ 2147483646 w 1236"/>
              <a:gd name="T35" fmla="*/ 2147483646 h 556"/>
              <a:gd name="T36" fmla="*/ 2147483646 w 1236"/>
              <a:gd name="T37" fmla="*/ 2147483646 h 556"/>
              <a:gd name="T38" fmla="*/ 0 w 1236"/>
              <a:gd name="T39" fmla="*/ 0 h 5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36" h="556">
                <a:moveTo>
                  <a:pt x="1236" y="540"/>
                </a:moveTo>
                <a:cubicBezTo>
                  <a:pt x="1224" y="544"/>
                  <a:pt x="1212" y="556"/>
                  <a:pt x="1200" y="552"/>
                </a:cubicBezTo>
                <a:cubicBezTo>
                  <a:pt x="1182" y="546"/>
                  <a:pt x="1146" y="534"/>
                  <a:pt x="1146" y="534"/>
                </a:cubicBezTo>
                <a:cubicBezTo>
                  <a:pt x="1132" y="513"/>
                  <a:pt x="1122" y="506"/>
                  <a:pt x="1098" y="498"/>
                </a:cubicBezTo>
                <a:cubicBezTo>
                  <a:pt x="1057" y="457"/>
                  <a:pt x="1076" y="471"/>
                  <a:pt x="1044" y="450"/>
                </a:cubicBezTo>
                <a:cubicBezTo>
                  <a:pt x="1029" y="428"/>
                  <a:pt x="1004" y="417"/>
                  <a:pt x="978" y="408"/>
                </a:cubicBezTo>
                <a:cubicBezTo>
                  <a:pt x="957" y="376"/>
                  <a:pt x="925" y="381"/>
                  <a:pt x="894" y="360"/>
                </a:cubicBezTo>
                <a:cubicBezTo>
                  <a:pt x="853" y="332"/>
                  <a:pt x="872" y="341"/>
                  <a:pt x="840" y="330"/>
                </a:cubicBezTo>
                <a:cubicBezTo>
                  <a:pt x="834" y="324"/>
                  <a:pt x="829" y="317"/>
                  <a:pt x="822" y="312"/>
                </a:cubicBezTo>
                <a:cubicBezTo>
                  <a:pt x="817" y="308"/>
                  <a:pt x="809" y="310"/>
                  <a:pt x="804" y="306"/>
                </a:cubicBezTo>
                <a:cubicBezTo>
                  <a:pt x="798" y="301"/>
                  <a:pt x="797" y="293"/>
                  <a:pt x="792" y="288"/>
                </a:cubicBezTo>
                <a:cubicBezTo>
                  <a:pt x="787" y="283"/>
                  <a:pt x="780" y="280"/>
                  <a:pt x="774" y="276"/>
                </a:cubicBezTo>
                <a:cubicBezTo>
                  <a:pt x="762" y="241"/>
                  <a:pt x="778" y="271"/>
                  <a:pt x="744" y="252"/>
                </a:cubicBezTo>
                <a:cubicBezTo>
                  <a:pt x="695" y="224"/>
                  <a:pt x="755" y="243"/>
                  <a:pt x="708" y="222"/>
                </a:cubicBezTo>
                <a:cubicBezTo>
                  <a:pt x="678" y="209"/>
                  <a:pt x="644" y="204"/>
                  <a:pt x="612" y="198"/>
                </a:cubicBezTo>
                <a:cubicBezTo>
                  <a:pt x="547" y="185"/>
                  <a:pt x="483" y="159"/>
                  <a:pt x="420" y="138"/>
                </a:cubicBezTo>
                <a:cubicBezTo>
                  <a:pt x="378" y="124"/>
                  <a:pt x="331" y="131"/>
                  <a:pt x="288" y="120"/>
                </a:cubicBezTo>
                <a:cubicBezTo>
                  <a:pt x="239" y="108"/>
                  <a:pt x="196" y="87"/>
                  <a:pt x="150" y="72"/>
                </a:cubicBezTo>
                <a:cubicBezTo>
                  <a:pt x="136" y="29"/>
                  <a:pt x="99" y="46"/>
                  <a:pt x="66" y="24"/>
                </a:cubicBezTo>
                <a:cubicBezTo>
                  <a:pt x="46" y="10"/>
                  <a:pt x="25" y="0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0" name="Rectangle 42"/>
          <p:cNvSpPr>
            <a:spLocks noChangeArrowheads="1"/>
          </p:cNvSpPr>
          <p:nvPr/>
        </p:nvSpPr>
        <p:spPr bwMode="auto">
          <a:xfrm rot="2275643">
            <a:off x="5961064" y="5084763"/>
            <a:ext cx="433387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81" name="Freeform 90"/>
          <p:cNvSpPr>
            <a:spLocks/>
          </p:cNvSpPr>
          <p:nvPr/>
        </p:nvSpPr>
        <p:spPr bwMode="auto">
          <a:xfrm>
            <a:off x="4305301" y="2171701"/>
            <a:ext cx="3457575" cy="2562225"/>
          </a:xfrm>
          <a:custGeom>
            <a:avLst/>
            <a:gdLst>
              <a:gd name="T0" fmla="*/ 0 w 2178"/>
              <a:gd name="T1" fmla="*/ 0 h 1614"/>
              <a:gd name="T2" fmla="*/ 2147483646 w 2178"/>
              <a:gd name="T3" fmla="*/ 2147483646 h 1614"/>
              <a:gd name="T4" fmla="*/ 2147483646 w 2178"/>
              <a:gd name="T5" fmla="*/ 2147483646 h 1614"/>
              <a:gd name="T6" fmla="*/ 2147483646 w 2178"/>
              <a:gd name="T7" fmla="*/ 2147483646 h 1614"/>
              <a:gd name="T8" fmla="*/ 2147483646 w 2178"/>
              <a:gd name="T9" fmla="*/ 2147483646 h 1614"/>
              <a:gd name="T10" fmla="*/ 2147483646 w 2178"/>
              <a:gd name="T11" fmla="*/ 2147483646 h 1614"/>
              <a:gd name="T12" fmla="*/ 2147483646 w 2178"/>
              <a:gd name="T13" fmla="*/ 2147483646 h 1614"/>
              <a:gd name="T14" fmla="*/ 2147483646 w 2178"/>
              <a:gd name="T15" fmla="*/ 2147483646 h 1614"/>
              <a:gd name="T16" fmla="*/ 2147483646 w 2178"/>
              <a:gd name="T17" fmla="*/ 2147483646 h 1614"/>
              <a:gd name="T18" fmla="*/ 2147483646 w 2178"/>
              <a:gd name="T19" fmla="*/ 2147483646 h 1614"/>
              <a:gd name="T20" fmla="*/ 2147483646 w 2178"/>
              <a:gd name="T21" fmla="*/ 2147483646 h 1614"/>
              <a:gd name="T22" fmla="*/ 2147483646 w 2178"/>
              <a:gd name="T23" fmla="*/ 2147483646 h 1614"/>
              <a:gd name="T24" fmla="*/ 2147483646 w 2178"/>
              <a:gd name="T25" fmla="*/ 2147483646 h 1614"/>
              <a:gd name="T26" fmla="*/ 2147483646 w 2178"/>
              <a:gd name="T27" fmla="*/ 2147483646 h 1614"/>
              <a:gd name="T28" fmla="*/ 2147483646 w 2178"/>
              <a:gd name="T29" fmla="*/ 2147483646 h 1614"/>
              <a:gd name="T30" fmla="*/ 2147483646 w 2178"/>
              <a:gd name="T31" fmla="*/ 2147483646 h 1614"/>
              <a:gd name="T32" fmla="*/ 2147483646 w 2178"/>
              <a:gd name="T33" fmla="*/ 2147483646 h 1614"/>
              <a:gd name="T34" fmla="*/ 2147483646 w 2178"/>
              <a:gd name="T35" fmla="*/ 2147483646 h 1614"/>
              <a:gd name="T36" fmla="*/ 2147483646 w 2178"/>
              <a:gd name="T37" fmla="*/ 2147483646 h 1614"/>
              <a:gd name="T38" fmla="*/ 2147483646 w 2178"/>
              <a:gd name="T39" fmla="*/ 2147483646 h 1614"/>
              <a:gd name="T40" fmla="*/ 2147483646 w 2178"/>
              <a:gd name="T41" fmla="*/ 2147483646 h 1614"/>
              <a:gd name="T42" fmla="*/ 2147483646 w 2178"/>
              <a:gd name="T43" fmla="*/ 2147483646 h 1614"/>
              <a:gd name="T44" fmla="*/ 2147483646 w 2178"/>
              <a:gd name="T45" fmla="*/ 2147483646 h 1614"/>
              <a:gd name="T46" fmla="*/ 2147483646 w 2178"/>
              <a:gd name="T47" fmla="*/ 2147483646 h 1614"/>
              <a:gd name="T48" fmla="*/ 2147483646 w 2178"/>
              <a:gd name="T49" fmla="*/ 2147483646 h 1614"/>
              <a:gd name="T50" fmla="*/ 2147483646 w 2178"/>
              <a:gd name="T51" fmla="*/ 2147483646 h 1614"/>
              <a:gd name="T52" fmla="*/ 2147483646 w 2178"/>
              <a:gd name="T53" fmla="*/ 2147483646 h 1614"/>
              <a:gd name="T54" fmla="*/ 2147483646 w 2178"/>
              <a:gd name="T55" fmla="*/ 2147483646 h 1614"/>
              <a:gd name="T56" fmla="*/ 2147483646 w 2178"/>
              <a:gd name="T57" fmla="*/ 2147483646 h 1614"/>
              <a:gd name="T58" fmla="*/ 2147483646 w 2178"/>
              <a:gd name="T59" fmla="*/ 2147483646 h 1614"/>
              <a:gd name="T60" fmla="*/ 2147483646 w 2178"/>
              <a:gd name="T61" fmla="*/ 2147483646 h 1614"/>
              <a:gd name="T62" fmla="*/ 2147483646 w 2178"/>
              <a:gd name="T63" fmla="*/ 2147483646 h 1614"/>
              <a:gd name="T64" fmla="*/ 2147483646 w 2178"/>
              <a:gd name="T65" fmla="*/ 2147483646 h 1614"/>
              <a:gd name="T66" fmla="*/ 2147483646 w 2178"/>
              <a:gd name="T67" fmla="*/ 2147483646 h 1614"/>
              <a:gd name="T68" fmla="*/ 2147483646 w 2178"/>
              <a:gd name="T69" fmla="*/ 2147483646 h 1614"/>
              <a:gd name="T70" fmla="*/ 2147483646 w 2178"/>
              <a:gd name="T71" fmla="*/ 2147483646 h 1614"/>
              <a:gd name="T72" fmla="*/ 2147483646 w 2178"/>
              <a:gd name="T73" fmla="*/ 2147483646 h 1614"/>
              <a:gd name="T74" fmla="*/ 2147483646 w 2178"/>
              <a:gd name="T75" fmla="*/ 2147483646 h 1614"/>
              <a:gd name="T76" fmla="*/ 2147483646 w 2178"/>
              <a:gd name="T77" fmla="*/ 2147483646 h 1614"/>
              <a:gd name="T78" fmla="*/ 2147483646 w 2178"/>
              <a:gd name="T79" fmla="*/ 2147483646 h 1614"/>
              <a:gd name="T80" fmla="*/ 2147483646 w 2178"/>
              <a:gd name="T81" fmla="*/ 2147483646 h 1614"/>
              <a:gd name="T82" fmla="*/ 2147483646 w 2178"/>
              <a:gd name="T83" fmla="*/ 2147483646 h 1614"/>
              <a:gd name="T84" fmla="*/ 2147483646 w 2178"/>
              <a:gd name="T85" fmla="*/ 2147483646 h 16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78" h="1614">
                <a:moveTo>
                  <a:pt x="0" y="0"/>
                </a:moveTo>
                <a:cubicBezTo>
                  <a:pt x="32" y="11"/>
                  <a:pt x="64" y="19"/>
                  <a:pt x="96" y="30"/>
                </a:cubicBezTo>
                <a:cubicBezTo>
                  <a:pt x="102" y="36"/>
                  <a:pt x="110" y="41"/>
                  <a:pt x="114" y="48"/>
                </a:cubicBezTo>
                <a:cubicBezTo>
                  <a:pt x="120" y="57"/>
                  <a:pt x="119" y="70"/>
                  <a:pt x="126" y="78"/>
                </a:cubicBezTo>
                <a:cubicBezTo>
                  <a:pt x="139" y="93"/>
                  <a:pt x="174" y="97"/>
                  <a:pt x="192" y="102"/>
                </a:cubicBezTo>
                <a:cubicBezTo>
                  <a:pt x="263" y="122"/>
                  <a:pt x="322" y="143"/>
                  <a:pt x="396" y="150"/>
                </a:cubicBezTo>
                <a:cubicBezTo>
                  <a:pt x="426" y="160"/>
                  <a:pt x="456" y="166"/>
                  <a:pt x="486" y="174"/>
                </a:cubicBezTo>
                <a:cubicBezTo>
                  <a:pt x="516" y="182"/>
                  <a:pt x="493" y="177"/>
                  <a:pt x="522" y="192"/>
                </a:cubicBezTo>
                <a:cubicBezTo>
                  <a:pt x="540" y="201"/>
                  <a:pt x="563" y="204"/>
                  <a:pt x="582" y="210"/>
                </a:cubicBezTo>
                <a:cubicBezTo>
                  <a:pt x="617" y="236"/>
                  <a:pt x="627" y="241"/>
                  <a:pt x="672" y="252"/>
                </a:cubicBezTo>
                <a:cubicBezTo>
                  <a:pt x="680" y="254"/>
                  <a:pt x="696" y="258"/>
                  <a:pt x="696" y="258"/>
                </a:cubicBezTo>
                <a:cubicBezTo>
                  <a:pt x="737" y="285"/>
                  <a:pt x="782" y="309"/>
                  <a:pt x="828" y="324"/>
                </a:cubicBezTo>
                <a:cubicBezTo>
                  <a:pt x="897" y="393"/>
                  <a:pt x="791" y="291"/>
                  <a:pt x="870" y="354"/>
                </a:cubicBezTo>
                <a:cubicBezTo>
                  <a:pt x="903" y="380"/>
                  <a:pt x="925" y="415"/>
                  <a:pt x="960" y="438"/>
                </a:cubicBezTo>
                <a:cubicBezTo>
                  <a:pt x="988" y="480"/>
                  <a:pt x="972" y="466"/>
                  <a:pt x="1002" y="486"/>
                </a:cubicBezTo>
                <a:cubicBezTo>
                  <a:pt x="1019" y="512"/>
                  <a:pt x="1046" y="530"/>
                  <a:pt x="1068" y="552"/>
                </a:cubicBezTo>
                <a:cubicBezTo>
                  <a:pt x="1089" y="573"/>
                  <a:pt x="1101" y="593"/>
                  <a:pt x="1128" y="606"/>
                </a:cubicBezTo>
                <a:cubicBezTo>
                  <a:pt x="1160" y="654"/>
                  <a:pt x="1118" y="596"/>
                  <a:pt x="1158" y="636"/>
                </a:cubicBezTo>
                <a:cubicBezTo>
                  <a:pt x="1180" y="658"/>
                  <a:pt x="1192" y="685"/>
                  <a:pt x="1218" y="702"/>
                </a:cubicBezTo>
                <a:cubicBezTo>
                  <a:pt x="1230" y="727"/>
                  <a:pt x="1241" y="743"/>
                  <a:pt x="1260" y="762"/>
                </a:cubicBezTo>
                <a:cubicBezTo>
                  <a:pt x="1269" y="789"/>
                  <a:pt x="1293" y="808"/>
                  <a:pt x="1302" y="834"/>
                </a:cubicBezTo>
                <a:cubicBezTo>
                  <a:pt x="1304" y="840"/>
                  <a:pt x="1305" y="846"/>
                  <a:pt x="1308" y="852"/>
                </a:cubicBezTo>
                <a:cubicBezTo>
                  <a:pt x="1318" y="870"/>
                  <a:pt x="1328" y="888"/>
                  <a:pt x="1338" y="906"/>
                </a:cubicBezTo>
                <a:cubicBezTo>
                  <a:pt x="1345" y="919"/>
                  <a:pt x="1349" y="936"/>
                  <a:pt x="1362" y="942"/>
                </a:cubicBezTo>
                <a:cubicBezTo>
                  <a:pt x="1370" y="946"/>
                  <a:pt x="1378" y="950"/>
                  <a:pt x="1386" y="954"/>
                </a:cubicBezTo>
                <a:cubicBezTo>
                  <a:pt x="1394" y="966"/>
                  <a:pt x="1418" y="993"/>
                  <a:pt x="1428" y="1002"/>
                </a:cubicBezTo>
                <a:cubicBezTo>
                  <a:pt x="1439" y="1011"/>
                  <a:pt x="1452" y="1018"/>
                  <a:pt x="1464" y="1026"/>
                </a:cubicBezTo>
                <a:cubicBezTo>
                  <a:pt x="1470" y="1030"/>
                  <a:pt x="1482" y="1038"/>
                  <a:pt x="1482" y="1038"/>
                </a:cubicBezTo>
                <a:cubicBezTo>
                  <a:pt x="1511" y="1082"/>
                  <a:pt x="1472" y="1030"/>
                  <a:pt x="1518" y="1068"/>
                </a:cubicBezTo>
                <a:cubicBezTo>
                  <a:pt x="1524" y="1073"/>
                  <a:pt x="1525" y="1081"/>
                  <a:pt x="1530" y="1086"/>
                </a:cubicBezTo>
                <a:cubicBezTo>
                  <a:pt x="1535" y="1091"/>
                  <a:pt x="1542" y="1094"/>
                  <a:pt x="1548" y="1098"/>
                </a:cubicBezTo>
                <a:cubicBezTo>
                  <a:pt x="1557" y="1125"/>
                  <a:pt x="1567" y="1121"/>
                  <a:pt x="1590" y="1134"/>
                </a:cubicBezTo>
                <a:cubicBezTo>
                  <a:pt x="1652" y="1168"/>
                  <a:pt x="1603" y="1150"/>
                  <a:pt x="1644" y="1164"/>
                </a:cubicBezTo>
                <a:cubicBezTo>
                  <a:pt x="1658" y="1185"/>
                  <a:pt x="1671" y="1198"/>
                  <a:pt x="1692" y="1212"/>
                </a:cubicBezTo>
                <a:cubicBezTo>
                  <a:pt x="1708" y="1235"/>
                  <a:pt x="1723" y="1266"/>
                  <a:pt x="1746" y="1284"/>
                </a:cubicBezTo>
                <a:cubicBezTo>
                  <a:pt x="1757" y="1293"/>
                  <a:pt x="1782" y="1308"/>
                  <a:pt x="1782" y="1308"/>
                </a:cubicBezTo>
                <a:cubicBezTo>
                  <a:pt x="1816" y="1360"/>
                  <a:pt x="1869" y="1406"/>
                  <a:pt x="1920" y="1440"/>
                </a:cubicBezTo>
                <a:cubicBezTo>
                  <a:pt x="1934" y="1461"/>
                  <a:pt x="1976" y="1506"/>
                  <a:pt x="1998" y="1518"/>
                </a:cubicBezTo>
                <a:cubicBezTo>
                  <a:pt x="2015" y="1527"/>
                  <a:pt x="2036" y="1525"/>
                  <a:pt x="2052" y="1536"/>
                </a:cubicBezTo>
                <a:cubicBezTo>
                  <a:pt x="2064" y="1544"/>
                  <a:pt x="2076" y="1552"/>
                  <a:pt x="2088" y="1560"/>
                </a:cubicBezTo>
                <a:cubicBezTo>
                  <a:pt x="2094" y="1564"/>
                  <a:pt x="2106" y="1572"/>
                  <a:pt x="2106" y="1572"/>
                </a:cubicBezTo>
                <a:cubicBezTo>
                  <a:pt x="2121" y="1594"/>
                  <a:pt x="2136" y="1598"/>
                  <a:pt x="2160" y="1608"/>
                </a:cubicBezTo>
                <a:cubicBezTo>
                  <a:pt x="2166" y="1610"/>
                  <a:pt x="2178" y="1614"/>
                  <a:pt x="2178" y="1614"/>
                </a:cubicBezTo>
              </a:path>
            </a:pathLst>
          </a:custGeom>
          <a:noFill/>
          <a:ln w="254000" cmpd="sng">
            <a:solidFill>
              <a:srgbClr val="FEE0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2" name="Freeform 85"/>
          <p:cNvSpPr>
            <a:spLocks/>
          </p:cNvSpPr>
          <p:nvPr/>
        </p:nvSpPr>
        <p:spPr bwMode="auto">
          <a:xfrm>
            <a:off x="4224339" y="2492375"/>
            <a:ext cx="3095625" cy="2089150"/>
          </a:xfrm>
          <a:custGeom>
            <a:avLst/>
            <a:gdLst>
              <a:gd name="T0" fmla="*/ 0 w 1926"/>
              <a:gd name="T1" fmla="*/ 0 h 1320"/>
              <a:gd name="T2" fmla="*/ 2147483646 w 1926"/>
              <a:gd name="T3" fmla="*/ 2147483646 h 1320"/>
              <a:gd name="T4" fmla="*/ 2147483646 w 1926"/>
              <a:gd name="T5" fmla="*/ 2147483646 h 1320"/>
              <a:gd name="T6" fmla="*/ 2147483646 w 1926"/>
              <a:gd name="T7" fmla="*/ 2147483646 h 1320"/>
              <a:gd name="T8" fmla="*/ 2147483646 w 1926"/>
              <a:gd name="T9" fmla="*/ 2147483646 h 1320"/>
              <a:gd name="T10" fmla="*/ 2147483646 w 1926"/>
              <a:gd name="T11" fmla="*/ 2147483646 h 1320"/>
              <a:gd name="T12" fmla="*/ 2147483646 w 1926"/>
              <a:gd name="T13" fmla="*/ 2147483646 h 1320"/>
              <a:gd name="T14" fmla="*/ 2147483646 w 1926"/>
              <a:gd name="T15" fmla="*/ 2147483646 h 1320"/>
              <a:gd name="T16" fmla="*/ 2147483646 w 1926"/>
              <a:gd name="T17" fmla="*/ 2147483646 h 1320"/>
              <a:gd name="T18" fmla="*/ 2147483646 w 1926"/>
              <a:gd name="T19" fmla="*/ 2147483646 h 1320"/>
              <a:gd name="T20" fmla="*/ 2147483646 w 1926"/>
              <a:gd name="T21" fmla="*/ 2147483646 h 1320"/>
              <a:gd name="T22" fmla="*/ 2147483646 w 1926"/>
              <a:gd name="T23" fmla="*/ 2147483646 h 1320"/>
              <a:gd name="T24" fmla="*/ 2147483646 w 1926"/>
              <a:gd name="T25" fmla="*/ 2147483646 h 1320"/>
              <a:gd name="T26" fmla="*/ 2147483646 w 1926"/>
              <a:gd name="T27" fmla="*/ 2147483646 h 1320"/>
              <a:gd name="T28" fmla="*/ 2147483646 w 1926"/>
              <a:gd name="T29" fmla="*/ 2147483646 h 1320"/>
              <a:gd name="T30" fmla="*/ 2147483646 w 1926"/>
              <a:gd name="T31" fmla="*/ 2147483646 h 1320"/>
              <a:gd name="T32" fmla="*/ 2147483646 w 1926"/>
              <a:gd name="T33" fmla="*/ 2147483646 h 1320"/>
              <a:gd name="T34" fmla="*/ 2147483646 w 1926"/>
              <a:gd name="T35" fmla="*/ 2147483646 h 1320"/>
              <a:gd name="T36" fmla="*/ 2147483646 w 1926"/>
              <a:gd name="T37" fmla="*/ 2147483646 h 1320"/>
              <a:gd name="T38" fmla="*/ 2147483646 w 1926"/>
              <a:gd name="T39" fmla="*/ 2147483646 h 1320"/>
              <a:gd name="T40" fmla="*/ 2147483646 w 1926"/>
              <a:gd name="T41" fmla="*/ 2147483646 h 1320"/>
              <a:gd name="T42" fmla="*/ 2147483646 w 1926"/>
              <a:gd name="T43" fmla="*/ 2147483646 h 1320"/>
              <a:gd name="T44" fmla="*/ 2147483646 w 1926"/>
              <a:gd name="T45" fmla="*/ 2147483646 h 1320"/>
              <a:gd name="T46" fmla="*/ 2147483646 w 1926"/>
              <a:gd name="T47" fmla="*/ 2147483646 h 1320"/>
              <a:gd name="T48" fmla="*/ 2147483646 w 1926"/>
              <a:gd name="T49" fmla="*/ 2147483646 h 1320"/>
              <a:gd name="T50" fmla="*/ 2147483646 w 1926"/>
              <a:gd name="T51" fmla="*/ 2147483646 h 1320"/>
              <a:gd name="T52" fmla="*/ 2147483646 w 1926"/>
              <a:gd name="T53" fmla="*/ 2147483646 h 1320"/>
              <a:gd name="T54" fmla="*/ 2147483646 w 1926"/>
              <a:gd name="T55" fmla="*/ 2147483646 h 1320"/>
              <a:gd name="T56" fmla="*/ 2147483646 w 1926"/>
              <a:gd name="T57" fmla="*/ 2147483646 h 1320"/>
              <a:gd name="T58" fmla="*/ 2147483646 w 1926"/>
              <a:gd name="T59" fmla="*/ 2147483646 h 1320"/>
              <a:gd name="T60" fmla="*/ 2147483646 w 1926"/>
              <a:gd name="T61" fmla="*/ 2147483646 h 1320"/>
              <a:gd name="T62" fmla="*/ 2147483646 w 1926"/>
              <a:gd name="T63" fmla="*/ 2147483646 h 1320"/>
              <a:gd name="T64" fmla="*/ 2147483646 w 1926"/>
              <a:gd name="T65" fmla="*/ 2147483646 h 13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26" h="1320">
                <a:moveTo>
                  <a:pt x="0" y="0"/>
                </a:moveTo>
                <a:cubicBezTo>
                  <a:pt x="29" y="14"/>
                  <a:pt x="49" y="19"/>
                  <a:pt x="78" y="30"/>
                </a:cubicBezTo>
                <a:cubicBezTo>
                  <a:pt x="124" y="47"/>
                  <a:pt x="165" y="77"/>
                  <a:pt x="210" y="96"/>
                </a:cubicBezTo>
                <a:cubicBezTo>
                  <a:pt x="224" y="102"/>
                  <a:pt x="239" y="101"/>
                  <a:pt x="252" y="108"/>
                </a:cubicBezTo>
                <a:cubicBezTo>
                  <a:pt x="274" y="120"/>
                  <a:pt x="303" y="136"/>
                  <a:pt x="324" y="150"/>
                </a:cubicBezTo>
                <a:cubicBezTo>
                  <a:pt x="352" y="192"/>
                  <a:pt x="336" y="178"/>
                  <a:pt x="366" y="198"/>
                </a:cubicBezTo>
                <a:cubicBezTo>
                  <a:pt x="373" y="218"/>
                  <a:pt x="389" y="232"/>
                  <a:pt x="396" y="252"/>
                </a:cubicBezTo>
                <a:cubicBezTo>
                  <a:pt x="398" y="258"/>
                  <a:pt x="398" y="266"/>
                  <a:pt x="402" y="270"/>
                </a:cubicBezTo>
                <a:cubicBezTo>
                  <a:pt x="426" y="294"/>
                  <a:pt x="502" y="337"/>
                  <a:pt x="534" y="348"/>
                </a:cubicBezTo>
                <a:cubicBezTo>
                  <a:pt x="560" y="374"/>
                  <a:pt x="594" y="387"/>
                  <a:pt x="630" y="396"/>
                </a:cubicBezTo>
                <a:cubicBezTo>
                  <a:pt x="669" y="422"/>
                  <a:pt x="710" y="451"/>
                  <a:pt x="756" y="462"/>
                </a:cubicBezTo>
                <a:cubicBezTo>
                  <a:pt x="775" y="475"/>
                  <a:pt x="795" y="482"/>
                  <a:pt x="816" y="492"/>
                </a:cubicBezTo>
                <a:cubicBezTo>
                  <a:pt x="843" y="533"/>
                  <a:pt x="895" y="558"/>
                  <a:pt x="942" y="570"/>
                </a:cubicBezTo>
                <a:cubicBezTo>
                  <a:pt x="960" y="582"/>
                  <a:pt x="978" y="594"/>
                  <a:pt x="996" y="606"/>
                </a:cubicBezTo>
                <a:cubicBezTo>
                  <a:pt x="1002" y="610"/>
                  <a:pt x="1014" y="618"/>
                  <a:pt x="1014" y="618"/>
                </a:cubicBezTo>
                <a:cubicBezTo>
                  <a:pt x="1028" y="639"/>
                  <a:pt x="1043" y="650"/>
                  <a:pt x="1062" y="666"/>
                </a:cubicBezTo>
                <a:cubicBezTo>
                  <a:pt x="1085" y="686"/>
                  <a:pt x="1108" y="715"/>
                  <a:pt x="1134" y="732"/>
                </a:cubicBezTo>
                <a:cubicBezTo>
                  <a:pt x="1149" y="742"/>
                  <a:pt x="1172" y="747"/>
                  <a:pt x="1188" y="756"/>
                </a:cubicBezTo>
                <a:cubicBezTo>
                  <a:pt x="1222" y="775"/>
                  <a:pt x="1249" y="798"/>
                  <a:pt x="1278" y="822"/>
                </a:cubicBezTo>
                <a:cubicBezTo>
                  <a:pt x="1306" y="846"/>
                  <a:pt x="1344" y="856"/>
                  <a:pt x="1374" y="876"/>
                </a:cubicBezTo>
                <a:cubicBezTo>
                  <a:pt x="1388" y="904"/>
                  <a:pt x="1408" y="921"/>
                  <a:pt x="1434" y="936"/>
                </a:cubicBezTo>
                <a:cubicBezTo>
                  <a:pt x="1447" y="943"/>
                  <a:pt x="1470" y="960"/>
                  <a:pt x="1470" y="960"/>
                </a:cubicBezTo>
                <a:cubicBezTo>
                  <a:pt x="1492" y="993"/>
                  <a:pt x="1469" y="967"/>
                  <a:pt x="1500" y="984"/>
                </a:cubicBezTo>
                <a:cubicBezTo>
                  <a:pt x="1513" y="991"/>
                  <a:pt x="1536" y="1008"/>
                  <a:pt x="1536" y="1008"/>
                </a:cubicBezTo>
                <a:cubicBezTo>
                  <a:pt x="1551" y="1030"/>
                  <a:pt x="1610" y="1091"/>
                  <a:pt x="1632" y="1098"/>
                </a:cubicBezTo>
                <a:cubicBezTo>
                  <a:pt x="1636" y="1104"/>
                  <a:pt x="1639" y="1111"/>
                  <a:pt x="1644" y="1116"/>
                </a:cubicBezTo>
                <a:cubicBezTo>
                  <a:pt x="1649" y="1121"/>
                  <a:pt x="1657" y="1122"/>
                  <a:pt x="1662" y="1128"/>
                </a:cubicBezTo>
                <a:cubicBezTo>
                  <a:pt x="1666" y="1133"/>
                  <a:pt x="1664" y="1141"/>
                  <a:pt x="1668" y="1146"/>
                </a:cubicBezTo>
                <a:cubicBezTo>
                  <a:pt x="1681" y="1162"/>
                  <a:pt x="1711" y="1171"/>
                  <a:pt x="1728" y="1182"/>
                </a:cubicBezTo>
                <a:cubicBezTo>
                  <a:pt x="1762" y="1234"/>
                  <a:pt x="1717" y="1173"/>
                  <a:pt x="1758" y="1206"/>
                </a:cubicBezTo>
                <a:cubicBezTo>
                  <a:pt x="1764" y="1211"/>
                  <a:pt x="1765" y="1219"/>
                  <a:pt x="1770" y="1224"/>
                </a:cubicBezTo>
                <a:cubicBezTo>
                  <a:pt x="1775" y="1229"/>
                  <a:pt x="1782" y="1232"/>
                  <a:pt x="1788" y="1236"/>
                </a:cubicBezTo>
                <a:cubicBezTo>
                  <a:pt x="1811" y="1270"/>
                  <a:pt x="1883" y="1320"/>
                  <a:pt x="1926" y="132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3" name="Freeform 86"/>
          <p:cNvSpPr>
            <a:spLocks/>
          </p:cNvSpPr>
          <p:nvPr/>
        </p:nvSpPr>
        <p:spPr bwMode="auto">
          <a:xfrm>
            <a:off x="7319964" y="4437063"/>
            <a:ext cx="1030287" cy="209550"/>
          </a:xfrm>
          <a:custGeom>
            <a:avLst/>
            <a:gdLst>
              <a:gd name="T0" fmla="*/ 0 w 558"/>
              <a:gd name="T1" fmla="*/ 2147483646 h 132"/>
              <a:gd name="T2" fmla="*/ 2147483646 w 558"/>
              <a:gd name="T3" fmla="*/ 2147483646 h 132"/>
              <a:gd name="T4" fmla="*/ 2147483646 w 558"/>
              <a:gd name="T5" fmla="*/ 2147483646 h 132"/>
              <a:gd name="T6" fmla="*/ 2147483646 w 558"/>
              <a:gd name="T7" fmla="*/ 2147483646 h 132"/>
              <a:gd name="T8" fmla="*/ 2147483646 w 558"/>
              <a:gd name="T9" fmla="*/ 2147483646 h 132"/>
              <a:gd name="T10" fmla="*/ 2147483646 w 558"/>
              <a:gd name="T11" fmla="*/ 2147483646 h 132"/>
              <a:gd name="T12" fmla="*/ 2147483646 w 558"/>
              <a:gd name="T13" fmla="*/ 0 h 132"/>
              <a:gd name="T14" fmla="*/ 2147483646 w 558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8" h="132">
                <a:moveTo>
                  <a:pt x="0" y="96"/>
                </a:moveTo>
                <a:cubicBezTo>
                  <a:pt x="14" y="98"/>
                  <a:pt x="28" y="102"/>
                  <a:pt x="42" y="102"/>
                </a:cubicBezTo>
                <a:cubicBezTo>
                  <a:pt x="50" y="102"/>
                  <a:pt x="58" y="95"/>
                  <a:pt x="66" y="96"/>
                </a:cubicBezTo>
                <a:cubicBezTo>
                  <a:pt x="94" y="99"/>
                  <a:pt x="132" y="116"/>
                  <a:pt x="156" y="132"/>
                </a:cubicBezTo>
                <a:cubicBezTo>
                  <a:pt x="202" y="127"/>
                  <a:pt x="218" y="131"/>
                  <a:pt x="252" y="108"/>
                </a:cubicBezTo>
                <a:cubicBezTo>
                  <a:pt x="273" y="46"/>
                  <a:pt x="365" y="55"/>
                  <a:pt x="414" y="30"/>
                </a:cubicBezTo>
                <a:cubicBezTo>
                  <a:pt x="443" y="16"/>
                  <a:pt x="466" y="6"/>
                  <a:pt x="498" y="0"/>
                </a:cubicBezTo>
                <a:cubicBezTo>
                  <a:pt x="524" y="5"/>
                  <a:pt x="540" y="6"/>
                  <a:pt x="558" y="2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84" name="Rectangle 38"/>
          <p:cNvSpPr>
            <a:spLocks noChangeArrowheads="1"/>
          </p:cNvSpPr>
          <p:nvPr/>
        </p:nvSpPr>
        <p:spPr bwMode="auto">
          <a:xfrm rot="2674716">
            <a:off x="6478589" y="3373438"/>
            <a:ext cx="504825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85" name="Text Box 91"/>
          <p:cNvSpPr txBox="1">
            <a:spLocks noChangeArrowheads="1"/>
          </p:cNvSpPr>
          <p:nvPr/>
        </p:nvSpPr>
        <p:spPr bwMode="auto">
          <a:xfrm rot="3076532">
            <a:off x="6255545" y="2489995"/>
            <a:ext cx="712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Arial" panose="020B0604020202020204" pitchFamily="34" charset="0"/>
              </a:rPr>
              <a:t>Espace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latin typeface="Arial" panose="020B0604020202020204" pitchFamily="34" charset="0"/>
              </a:rPr>
              <a:t>nautique</a:t>
            </a:r>
          </a:p>
        </p:txBody>
      </p:sp>
      <p:sp>
        <p:nvSpPr>
          <p:cNvPr id="5186" name="Text Box 92"/>
          <p:cNvSpPr txBox="1">
            <a:spLocks noChangeArrowheads="1"/>
          </p:cNvSpPr>
          <p:nvPr/>
        </p:nvSpPr>
        <p:spPr bwMode="auto">
          <a:xfrm>
            <a:off x="4995863" y="229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5187" name="Rectangle 42"/>
          <p:cNvSpPr>
            <a:spLocks noChangeArrowheads="1"/>
          </p:cNvSpPr>
          <p:nvPr/>
        </p:nvSpPr>
        <p:spPr bwMode="auto">
          <a:xfrm rot="2275643">
            <a:off x="5237163" y="4683125"/>
            <a:ext cx="196850" cy="1714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5188" name="Text Box 94"/>
          <p:cNvSpPr txBox="1">
            <a:spLocks noChangeArrowheads="1"/>
          </p:cNvSpPr>
          <p:nvPr/>
        </p:nvSpPr>
        <p:spPr bwMode="auto">
          <a:xfrm rot="2086670">
            <a:off x="5016500" y="2781300"/>
            <a:ext cx="869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accent2"/>
                </a:solidFill>
                <a:latin typeface="Arial" panose="020B0604020202020204" pitchFamily="34" charset="0"/>
              </a:rPr>
              <a:t>weisbach</a:t>
            </a:r>
          </a:p>
        </p:txBody>
      </p:sp>
      <p:sp>
        <p:nvSpPr>
          <p:cNvPr id="5189" name="Rectangle 2"/>
          <p:cNvSpPr>
            <a:spLocks noChangeArrowheads="1"/>
          </p:cNvSpPr>
          <p:nvPr/>
        </p:nvSpPr>
        <p:spPr bwMode="auto">
          <a:xfrm>
            <a:off x="3575051" y="265114"/>
            <a:ext cx="71294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500" b="1">
                <a:solidFill>
                  <a:schemeClr val="bg1"/>
                </a:solidFill>
              </a:rPr>
              <a:t>ZONE D’INTERVENTION.</a:t>
            </a:r>
          </a:p>
        </p:txBody>
      </p:sp>
      <p:pic>
        <p:nvPicPr>
          <p:cNvPr id="519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8819">
            <a:off x="3767139" y="1741488"/>
            <a:ext cx="11398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91" name="Freeform 87"/>
          <p:cNvSpPr>
            <a:spLocks/>
          </p:cNvSpPr>
          <p:nvPr/>
        </p:nvSpPr>
        <p:spPr bwMode="auto">
          <a:xfrm>
            <a:off x="8001001" y="4462464"/>
            <a:ext cx="1927225" cy="2143125"/>
          </a:xfrm>
          <a:custGeom>
            <a:avLst/>
            <a:gdLst>
              <a:gd name="T0" fmla="*/ 2147483646 w 10933"/>
              <a:gd name="T1" fmla="*/ 0 h 10000"/>
              <a:gd name="T2" fmla="*/ 2147483646 w 10933"/>
              <a:gd name="T3" fmla="*/ 2147483646 h 10000"/>
              <a:gd name="T4" fmla="*/ 2147483646 w 10933"/>
              <a:gd name="T5" fmla="*/ 2147483646 h 10000"/>
              <a:gd name="T6" fmla="*/ 2147483646 w 10933"/>
              <a:gd name="T7" fmla="*/ 2147483646 h 10000"/>
              <a:gd name="T8" fmla="*/ 2147483646 w 10933"/>
              <a:gd name="T9" fmla="*/ 2147483646 h 10000"/>
              <a:gd name="T10" fmla="*/ 2147483646 w 10933"/>
              <a:gd name="T11" fmla="*/ 2147483646 h 10000"/>
              <a:gd name="T12" fmla="*/ 2147483646 w 10933"/>
              <a:gd name="T13" fmla="*/ 2147483646 h 10000"/>
              <a:gd name="T14" fmla="*/ 2147483646 w 10933"/>
              <a:gd name="T15" fmla="*/ 2147483646 h 10000"/>
              <a:gd name="T16" fmla="*/ 2147483646 w 10933"/>
              <a:gd name="T17" fmla="*/ 2147483646 h 10000"/>
              <a:gd name="T18" fmla="*/ 2147483646 w 10933"/>
              <a:gd name="T19" fmla="*/ 2147483646 h 10000"/>
              <a:gd name="T20" fmla="*/ 2147483646 w 10933"/>
              <a:gd name="T21" fmla="*/ 2147483646 h 10000"/>
              <a:gd name="T22" fmla="*/ 2147483646 w 10933"/>
              <a:gd name="T23" fmla="*/ 2147483646 h 10000"/>
              <a:gd name="T24" fmla="*/ 2147483646 w 10933"/>
              <a:gd name="T25" fmla="*/ 2147483646 h 10000"/>
              <a:gd name="T26" fmla="*/ 2147483646 w 10933"/>
              <a:gd name="T27" fmla="*/ 2147483646 h 10000"/>
              <a:gd name="T28" fmla="*/ 2147483646 w 10933"/>
              <a:gd name="T29" fmla="*/ 2147483646 h 100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933" h="10000">
                <a:moveTo>
                  <a:pt x="2119" y="0"/>
                </a:moveTo>
                <a:cubicBezTo>
                  <a:pt x="2027" y="134"/>
                  <a:pt x="1491" y="289"/>
                  <a:pt x="1315" y="599"/>
                </a:cubicBezTo>
                <a:cubicBezTo>
                  <a:pt x="1139" y="909"/>
                  <a:pt x="1158" y="1744"/>
                  <a:pt x="1063" y="1862"/>
                </a:cubicBezTo>
                <a:cubicBezTo>
                  <a:pt x="1135" y="2047"/>
                  <a:pt x="804" y="1410"/>
                  <a:pt x="992" y="1514"/>
                </a:cubicBezTo>
                <a:cubicBezTo>
                  <a:pt x="893" y="1741"/>
                  <a:pt x="274" y="2683"/>
                  <a:pt x="119" y="3223"/>
                </a:cubicBezTo>
                <a:cubicBezTo>
                  <a:pt x="-36" y="3763"/>
                  <a:pt x="-21" y="4392"/>
                  <a:pt x="62" y="4754"/>
                </a:cubicBezTo>
                <a:cubicBezTo>
                  <a:pt x="145" y="5116"/>
                  <a:pt x="-37" y="6279"/>
                  <a:pt x="318" y="6504"/>
                </a:cubicBezTo>
                <a:cubicBezTo>
                  <a:pt x="673" y="6729"/>
                  <a:pt x="1679" y="6968"/>
                  <a:pt x="2293" y="7255"/>
                </a:cubicBezTo>
                <a:cubicBezTo>
                  <a:pt x="2907" y="7542"/>
                  <a:pt x="3653" y="8040"/>
                  <a:pt x="4002" y="8226"/>
                </a:cubicBezTo>
                <a:cubicBezTo>
                  <a:pt x="4351" y="8412"/>
                  <a:pt x="4204" y="8563"/>
                  <a:pt x="4388" y="8372"/>
                </a:cubicBezTo>
                <a:cubicBezTo>
                  <a:pt x="4572" y="8181"/>
                  <a:pt x="5599" y="8872"/>
                  <a:pt x="6402" y="9047"/>
                </a:cubicBezTo>
                <a:cubicBezTo>
                  <a:pt x="7205" y="9222"/>
                  <a:pt x="8674" y="9345"/>
                  <a:pt x="9204" y="9422"/>
                </a:cubicBezTo>
                <a:cubicBezTo>
                  <a:pt x="9734" y="9499"/>
                  <a:pt x="9456" y="9482"/>
                  <a:pt x="9582" y="9511"/>
                </a:cubicBezTo>
                <a:cubicBezTo>
                  <a:pt x="9888" y="9585"/>
                  <a:pt x="10096" y="9740"/>
                  <a:pt x="10392" y="9822"/>
                </a:cubicBezTo>
                <a:cubicBezTo>
                  <a:pt x="10545" y="10007"/>
                  <a:pt x="10627" y="10000"/>
                  <a:pt x="10933" y="1000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23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AE6516-1C8F-411A-A21D-679DC8CBFD78}" type="datetime1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13/11/2024</a:t>
            </a:fld>
            <a:r>
              <a:rPr lang="fr-FR" altLang="fr-FR" sz="1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6950" y="6572250"/>
            <a:ext cx="1905000" cy="2857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BE22E-2D51-4906-A40F-450C91F9C6FC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268414"/>
            <a:ext cx="87439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2346325" y="2636838"/>
            <a:ext cx="222250" cy="2159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800225" y="2622550"/>
            <a:ext cx="48282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PI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7531100" y="2205038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Arial" panose="020B0604020202020204" pitchFamily="34" charset="0"/>
              </a:rPr>
              <a:t>ASP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 rot="2474304">
            <a:off x="4481514" y="3949701"/>
            <a:ext cx="1728787" cy="720725"/>
          </a:xfrm>
          <a:prstGeom prst="rect">
            <a:avLst/>
          </a:prstGeom>
          <a:solidFill>
            <a:srgbClr val="A9A9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 rot="6892171">
            <a:off x="5188744" y="3874294"/>
            <a:ext cx="2305050" cy="576262"/>
          </a:xfrm>
          <a:prstGeom prst="rect">
            <a:avLst/>
          </a:prstGeom>
          <a:solidFill>
            <a:srgbClr val="EE75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 flipH="1">
            <a:off x="5895976" y="3116264"/>
            <a:ext cx="911225" cy="205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 rot="6876756">
            <a:off x="5035551" y="3460751"/>
            <a:ext cx="1728787" cy="576262"/>
          </a:xfrm>
          <a:prstGeom prst="rect">
            <a:avLst/>
          </a:prstGeom>
          <a:solidFill>
            <a:srgbClr val="A9A9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 rot="8102134">
            <a:off x="5105400" y="3152776"/>
            <a:ext cx="1079500" cy="720725"/>
          </a:xfrm>
          <a:prstGeom prst="rect">
            <a:avLst/>
          </a:prstGeom>
          <a:solidFill>
            <a:srgbClr val="A9A9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14" name="Oval 13"/>
          <p:cNvSpPr>
            <a:spLocks noChangeArrowheads="1"/>
          </p:cNvSpPr>
          <p:nvPr/>
        </p:nvSpPr>
        <p:spPr bwMode="auto">
          <a:xfrm>
            <a:off x="2635250" y="1484313"/>
            <a:ext cx="647700" cy="576262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15" name="Oval 14"/>
          <p:cNvSpPr>
            <a:spLocks noChangeArrowheads="1"/>
          </p:cNvSpPr>
          <p:nvPr/>
        </p:nvSpPr>
        <p:spPr bwMode="auto">
          <a:xfrm>
            <a:off x="3714751" y="1916113"/>
            <a:ext cx="792163" cy="576262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1703388" y="1555752"/>
            <a:ext cx="698500" cy="539750"/>
          </a:xfrm>
          <a:prstGeom prst="wedgeRoundRectCallout">
            <a:avLst>
              <a:gd name="adj1" fmla="val 78181"/>
              <a:gd name="adj2" fmla="val -19384"/>
              <a:gd name="adj3" fmla="val 16667"/>
            </a:avLst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solidFill>
                  <a:schemeClr val="hlink"/>
                </a:solidFill>
                <a:latin typeface="Arial" panose="020B0604020202020204" pitchFamily="34" charset="0"/>
              </a:rPr>
              <a:t>Station service</a:t>
            </a:r>
          </a:p>
        </p:txBody>
      </p:sp>
      <p:sp>
        <p:nvSpPr>
          <p:cNvPr id="25617" name="AutoShape 16"/>
          <p:cNvSpPr>
            <a:spLocks noChangeArrowheads="1"/>
          </p:cNvSpPr>
          <p:nvPr/>
        </p:nvSpPr>
        <p:spPr bwMode="auto">
          <a:xfrm>
            <a:off x="3035390" y="2347914"/>
            <a:ext cx="592049" cy="433387"/>
          </a:xfrm>
          <a:prstGeom prst="wedgeRoundRectCallout">
            <a:avLst>
              <a:gd name="adj1" fmla="val 73352"/>
              <a:gd name="adj2" fmla="val -48903"/>
              <a:gd name="adj3" fmla="val 16667"/>
            </a:avLst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solidFill>
                  <a:schemeClr val="hlink"/>
                </a:solidFill>
                <a:latin typeface="Arial" panose="020B0604020202020204" pitchFamily="34" charset="0"/>
              </a:rPr>
              <a:t>Btles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solidFill>
                  <a:schemeClr val="hlink"/>
                </a:solidFill>
                <a:latin typeface="Arial" panose="020B0604020202020204" pitchFamily="34" charset="0"/>
              </a:rPr>
              <a:t>GAZ</a:t>
            </a: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1920876" y="4437064"/>
            <a:ext cx="981075" cy="433387"/>
          </a:xfrm>
          <a:prstGeom prst="wedgeRoundRectCallout">
            <a:avLst>
              <a:gd name="adj1" fmla="val 83819"/>
              <a:gd name="adj2" fmla="val -94324"/>
              <a:gd name="adj3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solidFill>
                  <a:srgbClr val="FF6600"/>
                </a:solidFill>
                <a:latin typeface="Arial" panose="020B0604020202020204" pitchFamily="34" charset="0"/>
              </a:rPr>
              <a:t>Parking</a:t>
            </a: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7962901" y="3284538"/>
            <a:ext cx="842963" cy="576262"/>
          </a:xfrm>
          <a:prstGeom prst="wedgeRoundRectCallout">
            <a:avLst>
              <a:gd name="adj1" fmla="val -215912"/>
              <a:gd name="adj2" fmla="val 59917"/>
              <a:gd name="adj3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solidFill>
                  <a:srgbClr val="FF6600"/>
                </a:solidFill>
                <a:latin typeface="Arial" panose="020B0604020202020204" pitchFamily="34" charset="0"/>
              </a:rPr>
              <a:t>HLM R+3</a:t>
            </a:r>
          </a:p>
        </p:txBody>
      </p:sp>
      <p:pic>
        <p:nvPicPr>
          <p:cNvPr id="25621" name="Picture 13" descr="aau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613">
            <a:off x="3930651" y="2420938"/>
            <a:ext cx="5048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13" descr="aau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613">
            <a:off x="3930651" y="2563813"/>
            <a:ext cx="5048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13" descr="aau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613">
            <a:off x="4219576" y="2708275"/>
            <a:ext cx="5048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13" descr="aau"/>
          <p:cNvPicPr>
            <a:picLocks noChangeAspect="1" noChangeArrowheads="1" noCrop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7613">
            <a:off x="4075114" y="2205038"/>
            <a:ext cx="5048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7698">
            <a:off x="4329907" y="2818607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2149">
            <a:off x="4756944" y="3107532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9297">
            <a:off x="4325144" y="2458244"/>
            <a:ext cx="3603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0660">
            <a:off x="4800601" y="2492375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4834732" y="2890044"/>
            <a:ext cx="3603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4977607" y="2170907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4617244" y="2818607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7318">
            <a:off x="4972051" y="2603500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5337969" y="2386807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5266532" y="2602707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5409407" y="2026444"/>
            <a:ext cx="3603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4690269" y="2170907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7" name="AutoShape 38"/>
          <p:cNvSpPr>
            <a:spLocks noChangeArrowheads="1"/>
          </p:cNvSpPr>
          <p:nvPr/>
        </p:nvSpPr>
        <p:spPr bwMode="auto">
          <a:xfrm>
            <a:off x="4579938" y="5013325"/>
            <a:ext cx="842962" cy="433388"/>
          </a:xfrm>
          <a:prstGeom prst="wedgeRoundRectCallout">
            <a:avLst>
              <a:gd name="adj1" fmla="val 21565"/>
              <a:gd name="adj2" fmla="val -221431"/>
              <a:gd name="adj3" fmla="val 16667"/>
            </a:avLst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solidFill>
                  <a:srgbClr val="FF6600"/>
                </a:solidFill>
                <a:latin typeface="Arial" panose="020B0604020202020204" pitchFamily="34" charset="0"/>
              </a:rPr>
              <a:t>Parking</a:t>
            </a:r>
          </a:p>
        </p:txBody>
      </p:sp>
      <p:pic>
        <p:nvPicPr>
          <p:cNvPr id="25643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4834732" y="1955007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4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5266532" y="2170907"/>
            <a:ext cx="360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5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5698332" y="2315369"/>
            <a:ext cx="3603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6" name="Picture 100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8425">
            <a:off x="5337969" y="2747169"/>
            <a:ext cx="3603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7" name="Rectangle 5"/>
          <p:cNvSpPr>
            <a:spLocks noChangeArrowheads="1"/>
          </p:cNvSpPr>
          <p:nvPr/>
        </p:nvSpPr>
        <p:spPr bwMode="auto">
          <a:xfrm>
            <a:off x="3359151" y="260350"/>
            <a:ext cx="71294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cs typeface="Arial" panose="020B0604020202020204" pitchFamily="34" charset="0"/>
              </a:rPr>
              <a:t>Reconnaissance du CD Colonne. </a:t>
            </a:r>
          </a:p>
        </p:txBody>
      </p:sp>
      <p:sp>
        <p:nvSpPr>
          <p:cNvPr id="25648" name="Rectangle 49"/>
          <p:cNvSpPr>
            <a:spLocks noChangeArrowheads="1"/>
          </p:cNvSpPr>
          <p:nvPr/>
        </p:nvSpPr>
        <p:spPr bwMode="auto">
          <a:xfrm>
            <a:off x="1847851" y="6092826"/>
            <a:ext cx="8748713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5649" name="Freeform 50"/>
          <p:cNvSpPr>
            <a:spLocks/>
          </p:cNvSpPr>
          <p:nvPr/>
        </p:nvSpPr>
        <p:spPr bwMode="auto">
          <a:xfrm>
            <a:off x="4271964" y="1952626"/>
            <a:ext cx="84137" cy="142875"/>
          </a:xfrm>
          <a:custGeom>
            <a:avLst/>
            <a:gdLst>
              <a:gd name="T0" fmla="*/ 2147483646 w 53"/>
              <a:gd name="T1" fmla="*/ 2147483646 h 90"/>
              <a:gd name="T2" fmla="*/ 2147483646 w 53"/>
              <a:gd name="T3" fmla="*/ 2147483646 h 90"/>
              <a:gd name="T4" fmla="*/ 2147483646 w 53"/>
              <a:gd name="T5" fmla="*/ 2147483646 h 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" h="90">
                <a:moveTo>
                  <a:pt x="29" y="90"/>
                </a:moveTo>
                <a:cubicBezTo>
                  <a:pt x="23" y="71"/>
                  <a:pt x="8" y="54"/>
                  <a:pt x="5" y="34"/>
                </a:cubicBezTo>
                <a:cubicBezTo>
                  <a:pt x="0" y="0"/>
                  <a:pt x="34" y="0"/>
                  <a:pt x="53" y="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50" name="Freeform 54"/>
          <p:cNvSpPr>
            <a:spLocks/>
          </p:cNvSpPr>
          <p:nvPr/>
        </p:nvSpPr>
        <p:spPr bwMode="auto">
          <a:xfrm>
            <a:off x="3073400" y="1371600"/>
            <a:ext cx="38100" cy="12700"/>
          </a:xfrm>
          <a:custGeom>
            <a:avLst/>
            <a:gdLst>
              <a:gd name="T0" fmla="*/ 0 w 24"/>
              <a:gd name="T1" fmla="*/ 2147483646 h 8"/>
              <a:gd name="T2" fmla="*/ 2147483646 w 24"/>
              <a:gd name="T3" fmla="*/ 0 h 8"/>
              <a:gd name="T4" fmla="*/ 0 w 24"/>
              <a:gd name="T5" fmla="*/ 2147483646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" h="8">
                <a:moveTo>
                  <a:pt x="0" y="8"/>
                </a:moveTo>
                <a:cubicBezTo>
                  <a:pt x="8" y="5"/>
                  <a:pt x="24" y="0"/>
                  <a:pt x="24" y="0"/>
                </a:cubicBezTo>
                <a:cubicBezTo>
                  <a:pt x="24" y="0"/>
                  <a:pt x="8" y="5"/>
                  <a:pt x="0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51" name="Freeform 55"/>
          <p:cNvSpPr>
            <a:spLocks/>
          </p:cNvSpPr>
          <p:nvPr/>
        </p:nvSpPr>
        <p:spPr bwMode="auto">
          <a:xfrm>
            <a:off x="3810000" y="1562101"/>
            <a:ext cx="3683000" cy="1363663"/>
          </a:xfrm>
          <a:custGeom>
            <a:avLst/>
            <a:gdLst>
              <a:gd name="T0" fmla="*/ 0 w 2320"/>
              <a:gd name="T1" fmla="*/ 0 h 859"/>
              <a:gd name="T2" fmla="*/ 2147483646 w 2320"/>
              <a:gd name="T3" fmla="*/ 2147483646 h 859"/>
              <a:gd name="T4" fmla="*/ 2147483646 w 2320"/>
              <a:gd name="T5" fmla="*/ 2147483646 h 859"/>
              <a:gd name="T6" fmla="*/ 2147483646 w 2320"/>
              <a:gd name="T7" fmla="*/ 2147483646 h 859"/>
              <a:gd name="T8" fmla="*/ 2147483646 w 2320"/>
              <a:gd name="T9" fmla="*/ 2147483646 h 859"/>
              <a:gd name="T10" fmla="*/ 2147483646 w 2320"/>
              <a:gd name="T11" fmla="*/ 2147483646 h 859"/>
              <a:gd name="T12" fmla="*/ 2147483646 w 2320"/>
              <a:gd name="T13" fmla="*/ 2147483646 h 859"/>
              <a:gd name="T14" fmla="*/ 2147483646 w 2320"/>
              <a:gd name="T15" fmla="*/ 2147483646 h 859"/>
              <a:gd name="T16" fmla="*/ 2147483646 w 2320"/>
              <a:gd name="T17" fmla="*/ 2147483646 h 859"/>
              <a:gd name="T18" fmla="*/ 2147483646 w 2320"/>
              <a:gd name="T19" fmla="*/ 2147483646 h 859"/>
              <a:gd name="T20" fmla="*/ 2147483646 w 2320"/>
              <a:gd name="T21" fmla="*/ 2147483646 h 859"/>
              <a:gd name="T22" fmla="*/ 2147483646 w 2320"/>
              <a:gd name="T23" fmla="*/ 2147483646 h 859"/>
              <a:gd name="T24" fmla="*/ 2147483646 w 2320"/>
              <a:gd name="T25" fmla="*/ 2147483646 h 859"/>
              <a:gd name="T26" fmla="*/ 2147483646 w 2320"/>
              <a:gd name="T27" fmla="*/ 2147483646 h 859"/>
              <a:gd name="T28" fmla="*/ 2147483646 w 2320"/>
              <a:gd name="T29" fmla="*/ 2147483646 h 859"/>
              <a:gd name="T30" fmla="*/ 2147483646 w 2320"/>
              <a:gd name="T31" fmla="*/ 2147483646 h 859"/>
              <a:gd name="T32" fmla="*/ 2147483646 w 2320"/>
              <a:gd name="T33" fmla="*/ 2147483646 h 859"/>
              <a:gd name="T34" fmla="*/ 2147483646 w 2320"/>
              <a:gd name="T35" fmla="*/ 2147483646 h 859"/>
              <a:gd name="T36" fmla="*/ 2147483646 w 2320"/>
              <a:gd name="T37" fmla="*/ 2147483646 h 859"/>
              <a:gd name="T38" fmla="*/ 2147483646 w 2320"/>
              <a:gd name="T39" fmla="*/ 2147483646 h 859"/>
              <a:gd name="T40" fmla="*/ 2147483646 w 2320"/>
              <a:gd name="T41" fmla="*/ 2147483646 h 859"/>
              <a:gd name="T42" fmla="*/ 2147483646 w 2320"/>
              <a:gd name="T43" fmla="*/ 2147483646 h 859"/>
              <a:gd name="T44" fmla="*/ 2147483646 w 2320"/>
              <a:gd name="T45" fmla="*/ 2147483646 h 859"/>
              <a:gd name="T46" fmla="*/ 2147483646 w 2320"/>
              <a:gd name="T47" fmla="*/ 2147483646 h 859"/>
              <a:gd name="T48" fmla="*/ 2147483646 w 2320"/>
              <a:gd name="T49" fmla="*/ 2147483646 h 859"/>
              <a:gd name="T50" fmla="*/ 2147483646 w 2320"/>
              <a:gd name="T51" fmla="*/ 2147483646 h 85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20" h="859">
                <a:moveTo>
                  <a:pt x="0" y="0"/>
                </a:moveTo>
                <a:cubicBezTo>
                  <a:pt x="109" y="18"/>
                  <a:pt x="189" y="86"/>
                  <a:pt x="288" y="128"/>
                </a:cubicBezTo>
                <a:cubicBezTo>
                  <a:pt x="306" y="136"/>
                  <a:pt x="326" y="138"/>
                  <a:pt x="344" y="144"/>
                </a:cubicBezTo>
                <a:cubicBezTo>
                  <a:pt x="370" y="183"/>
                  <a:pt x="377" y="185"/>
                  <a:pt x="424" y="176"/>
                </a:cubicBezTo>
                <a:cubicBezTo>
                  <a:pt x="500" y="227"/>
                  <a:pt x="534" y="225"/>
                  <a:pt x="632" y="232"/>
                </a:cubicBezTo>
                <a:cubicBezTo>
                  <a:pt x="684" y="242"/>
                  <a:pt x="733" y="259"/>
                  <a:pt x="784" y="272"/>
                </a:cubicBezTo>
                <a:cubicBezTo>
                  <a:pt x="805" y="277"/>
                  <a:pt x="848" y="288"/>
                  <a:pt x="848" y="288"/>
                </a:cubicBezTo>
                <a:cubicBezTo>
                  <a:pt x="849" y="290"/>
                  <a:pt x="860" y="339"/>
                  <a:pt x="864" y="344"/>
                </a:cubicBezTo>
                <a:cubicBezTo>
                  <a:pt x="870" y="352"/>
                  <a:pt x="879" y="356"/>
                  <a:pt x="888" y="360"/>
                </a:cubicBezTo>
                <a:cubicBezTo>
                  <a:pt x="933" y="380"/>
                  <a:pt x="992" y="401"/>
                  <a:pt x="1040" y="408"/>
                </a:cubicBezTo>
                <a:cubicBezTo>
                  <a:pt x="1067" y="426"/>
                  <a:pt x="1092" y="426"/>
                  <a:pt x="1120" y="440"/>
                </a:cubicBezTo>
                <a:cubicBezTo>
                  <a:pt x="1144" y="452"/>
                  <a:pt x="1167" y="469"/>
                  <a:pt x="1192" y="480"/>
                </a:cubicBezTo>
                <a:cubicBezTo>
                  <a:pt x="1247" y="505"/>
                  <a:pt x="1309" y="510"/>
                  <a:pt x="1360" y="544"/>
                </a:cubicBezTo>
                <a:cubicBezTo>
                  <a:pt x="1379" y="572"/>
                  <a:pt x="1392" y="581"/>
                  <a:pt x="1424" y="592"/>
                </a:cubicBezTo>
                <a:cubicBezTo>
                  <a:pt x="1467" y="656"/>
                  <a:pt x="1440" y="629"/>
                  <a:pt x="1504" y="672"/>
                </a:cubicBezTo>
                <a:cubicBezTo>
                  <a:pt x="1512" y="677"/>
                  <a:pt x="1528" y="688"/>
                  <a:pt x="1528" y="688"/>
                </a:cubicBezTo>
                <a:cubicBezTo>
                  <a:pt x="1542" y="729"/>
                  <a:pt x="1525" y="701"/>
                  <a:pt x="1560" y="720"/>
                </a:cubicBezTo>
                <a:cubicBezTo>
                  <a:pt x="1585" y="734"/>
                  <a:pt x="1605" y="759"/>
                  <a:pt x="1632" y="768"/>
                </a:cubicBezTo>
                <a:cubicBezTo>
                  <a:pt x="1656" y="776"/>
                  <a:pt x="1680" y="784"/>
                  <a:pt x="1704" y="792"/>
                </a:cubicBezTo>
                <a:cubicBezTo>
                  <a:pt x="1720" y="797"/>
                  <a:pt x="1736" y="803"/>
                  <a:pt x="1752" y="808"/>
                </a:cubicBezTo>
                <a:cubicBezTo>
                  <a:pt x="1760" y="811"/>
                  <a:pt x="1776" y="816"/>
                  <a:pt x="1776" y="816"/>
                </a:cubicBezTo>
                <a:cubicBezTo>
                  <a:pt x="1790" y="859"/>
                  <a:pt x="1777" y="845"/>
                  <a:pt x="1848" y="832"/>
                </a:cubicBezTo>
                <a:cubicBezTo>
                  <a:pt x="1870" y="828"/>
                  <a:pt x="1912" y="816"/>
                  <a:pt x="1912" y="816"/>
                </a:cubicBezTo>
                <a:cubicBezTo>
                  <a:pt x="1952" y="819"/>
                  <a:pt x="1992" y="820"/>
                  <a:pt x="2032" y="824"/>
                </a:cubicBezTo>
                <a:cubicBezTo>
                  <a:pt x="2060" y="827"/>
                  <a:pt x="2084" y="847"/>
                  <a:pt x="2112" y="848"/>
                </a:cubicBezTo>
                <a:cubicBezTo>
                  <a:pt x="2304" y="856"/>
                  <a:pt x="2235" y="856"/>
                  <a:pt x="2320" y="8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52" name="Freeform 56"/>
          <p:cNvSpPr>
            <a:spLocks/>
          </p:cNvSpPr>
          <p:nvPr/>
        </p:nvSpPr>
        <p:spPr bwMode="auto">
          <a:xfrm>
            <a:off x="7747000" y="2387600"/>
            <a:ext cx="2870200" cy="520700"/>
          </a:xfrm>
          <a:custGeom>
            <a:avLst/>
            <a:gdLst>
              <a:gd name="T0" fmla="*/ 0 w 1808"/>
              <a:gd name="T1" fmla="*/ 2147483646 h 328"/>
              <a:gd name="T2" fmla="*/ 2147483646 w 1808"/>
              <a:gd name="T3" fmla="*/ 2147483646 h 328"/>
              <a:gd name="T4" fmla="*/ 2147483646 w 1808"/>
              <a:gd name="T5" fmla="*/ 2147483646 h 328"/>
              <a:gd name="T6" fmla="*/ 2147483646 w 1808"/>
              <a:gd name="T7" fmla="*/ 2147483646 h 328"/>
              <a:gd name="T8" fmla="*/ 2147483646 w 1808"/>
              <a:gd name="T9" fmla="*/ 2147483646 h 328"/>
              <a:gd name="T10" fmla="*/ 2147483646 w 1808"/>
              <a:gd name="T11" fmla="*/ 2147483646 h 328"/>
              <a:gd name="T12" fmla="*/ 2147483646 w 1808"/>
              <a:gd name="T13" fmla="*/ 2147483646 h 328"/>
              <a:gd name="T14" fmla="*/ 2147483646 w 1808"/>
              <a:gd name="T15" fmla="*/ 2147483646 h 328"/>
              <a:gd name="T16" fmla="*/ 2147483646 w 1808"/>
              <a:gd name="T17" fmla="*/ 0 h 328"/>
              <a:gd name="T18" fmla="*/ 2147483646 w 1808"/>
              <a:gd name="T19" fmla="*/ 2147483646 h 328"/>
              <a:gd name="T20" fmla="*/ 2147483646 w 1808"/>
              <a:gd name="T21" fmla="*/ 2147483646 h 328"/>
              <a:gd name="T22" fmla="*/ 2147483646 w 1808"/>
              <a:gd name="T23" fmla="*/ 2147483646 h 328"/>
              <a:gd name="T24" fmla="*/ 2147483646 w 1808"/>
              <a:gd name="T25" fmla="*/ 2147483646 h 328"/>
              <a:gd name="T26" fmla="*/ 2147483646 w 1808"/>
              <a:gd name="T27" fmla="*/ 2147483646 h 328"/>
              <a:gd name="T28" fmla="*/ 2147483646 w 1808"/>
              <a:gd name="T29" fmla="*/ 2147483646 h 328"/>
              <a:gd name="T30" fmla="*/ 2147483646 w 1808"/>
              <a:gd name="T31" fmla="*/ 2147483646 h 328"/>
              <a:gd name="T32" fmla="*/ 2147483646 w 1808"/>
              <a:gd name="T33" fmla="*/ 2147483646 h 328"/>
              <a:gd name="T34" fmla="*/ 2147483646 w 1808"/>
              <a:gd name="T35" fmla="*/ 2147483646 h 328"/>
              <a:gd name="T36" fmla="*/ 2147483646 w 1808"/>
              <a:gd name="T37" fmla="*/ 2147483646 h 328"/>
              <a:gd name="T38" fmla="*/ 2147483646 w 1808"/>
              <a:gd name="T39" fmla="*/ 2147483646 h 328"/>
              <a:gd name="T40" fmla="*/ 2147483646 w 1808"/>
              <a:gd name="T41" fmla="*/ 2147483646 h 328"/>
              <a:gd name="T42" fmla="*/ 2147483646 w 1808"/>
              <a:gd name="T43" fmla="*/ 2147483646 h 328"/>
              <a:gd name="T44" fmla="*/ 2147483646 w 1808"/>
              <a:gd name="T45" fmla="*/ 2147483646 h 3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808" h="328">
                <a:moveTo>
                  <a:pt x="0" y="328"/>
                </a:moveTo>
                <a:cubicBezTo>
                  <a:pt x="42" y="321"/>
                  <a:pt x="86" y="322"/>
                  <a:pt x="128" y="312"/>
                </a:cubicBezTo>
                <a:cubicBezTo>
                  <a:pt x="152" y="306"/>
                  <a:pt x="156" y="283"/>
                  <a:pt x="176" y="272"/>
                </a:cubicBezTo>
                <a:cubicBezTo>
                  <a:pt x="219" y="248"/>
                  <a:pt x="279" y="243"/>
                  <a:pt x="320" y="216"/>
                </a:cubicBezTo>
                <a:cubicBezTo>
                  <a:pt x="362" y="188"/>
                  <a:pt x="395" y="159"/>
                  <a:pt x="440" y="136"/>
                </a:cubicBezTo>
                <a:cubicBezTo>
                  <a:pt x="471" y="120"/>
                  <a:pt x="510" y="120"/>
                  <a:pt x="544" y="112"/>
                </a:cubicBezTo>
                <a:cubicBezTo>
                  <a:pt x="581" y="57"/>
                  <a:pt x="558" y="70"/>
                  <a:pt x="600" y="56"/>
                </a:cubicBezTo>
                <a:cubicBezTo>
                  <a:pt x="636" y="20"/>
                  <a:pt x="613" y="36"/>
                  <a:pt x="672" y="16"/>
                </a:cubicBezTo>
                <a:cubicBezTo>
                  <a:pt x="688" y="11"/>
                  <a:pt x="720" y="0"/>
                  <a:pt x="720" y="0"/>
                </a:cubicBezTo>
                <a:cubicBezTo>
                  <a:pt x="762" y="7"/>
                  <a:pt x="806" y="9"/>
                  <a:pt x="848" y="16"/>
                </a:cubicBezTo>
                <a:cubicBezTo>
                  <a:pt x="870" y="20"/>
                  <a:pt x="912" y="32"/>
                  <a:pt x="912" y="32"/>
                </a:cubicBezTo>
                <a:cubicBezTo>
                  <a:pt x="932" y="91"/>
                  <a:pt x="899" y="17"/>
                  <a:pt x="984" y="64"/>
                </a:cubicBezTo>
                <a:cubicBezTo>
                  <a:pt x="994" y="69"/>
                  <a:pt x="985" y="87"/>
                  <a:pt x="992" y="96"/>
                </a:cubicBezTo>
                <a:cubicBezTo>
                  <a:pt x="997" y="103"/>
                  <a:pt x="1008" y="101"/>
                  <a:pt x="1016" y="104"/>
                </a:cubicBezTo>
                <a:cubicBezTo>
                  <a:pt x="1076" y="84"/>
                  <a:pt x="1053" y="88"/>
                  <a:pt x="1168" y="104"/>
                </a:cubicBezTo>
                <a:cubicBezTo>
                  <a:pt x="1185" y="106"/>
                  <a:pt x="1200" y="115"/>
                  <a:pt x="1216" y="120"/>
                </a:cubicBezTo>
                <a:cubicBezTo>
                  <a:pt x="1224" y="123"/>
                  <a:pt x="1240" y="128"/>
                  <a:pt x="1240" y="128"/>
                </a:cubicBezTo>
                <a:cubicBezTo>
                  <a:pt x="1245" y="136"/>
                  <a:pt x="1247" y="150"/>
                  <a:pt x="1256" y="152"/>
                </a:cubicBezTo>
                <a:cubicBezTo>
                  <a:pt x="1265" y="154"/>
                  <a:pt x="1270" y="137"/>
                  <a:pt x="1280" y="136"/>
                </a:cubicBezTo>
                <a:cubicBezTo>
                  <a:pt x="1309" y="134"/>
                  <a:pt x="1339" y="141"/>
                  <a:pt x="1368" y="144"/>
                </a:cubicBezTo>
                <a:cubicBezTo>
                  <a:pt x="1434" y="188"/>
                  <a:pt x="1497" y="198"/>
                  <a:pt x="1576" y="208"/>
                </a:cubicBezTo>
                <a:cubicBezTo>
                  <a:pt x="1638" y="249"/>
                  <a:pt x="1640" y="247"/>
                  <a:pt x="1720" y="256"/>
                </a:cubicBezTo>
                <a:cubicBezTo>
                  <a:pt x="1749" y="263"/>
                  <a:pt x="1786" y="266"/>
                  <a:pt x="1808" y="28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8107363" y="2781301"/>
            <a:ext cx="971550" cy="1782763"/>
          </a:xfrm>
          <a:custGeom>
            <a:avLst/>
            <a:gdLst>
              <a:gd name="connsiteX0" fmla="*/ 0 w 971550"/>
              <a:gd name="connsiteY0" fmla="*/ 0 h 1783080"/>
              <a:gd name="connsiteX1" fmla="*/ 34290 w 971550"/>
              <a:gd name="connsiteY1" fmla="*/ 125730 h 1783080"/>
              <a:gd name="connsiteX2" fmla="*/ 68580 w 971550"/>
              <a:gd name="connsiteY2" fmla="*/ 160020 h 1783080"/>
              <a:gd name="connsiteX3" fmla="*/ 91440 w 971550"/>
              <a:gd name="connsiteY3" fmla="*/ 194310 h 1783080"/>
              <a:gd name="connsiteX4" fmla="*/ 160020 w 971550"/>
              <a:gd name="connsiteY4" fmla="*/ 285750 h 1783080"/>
              <a:gd name="connsiteX5" fmla="*/ 228600 w 971550"/>
              <a:gd name="connsiteY5" fmla="*/ 354330 h 1783080"/>
              <a:gd name="connsiteX6" fmla="*/ 480060 w 971550"/>
              <a:gd name="connsiteY6" fmla="*/ 377190 h 1783080"/>
              <a:gd name="connsiteX7" fmla="*/ 560070 w 971550"/>
              <a:gd name="connsiteY7" fmla="*/ 400050 h 1783080"/>
              <a:gd name="connsiteX8" fmla="*/ 605790 w 971550"/>
              <a:gd name="connsiteY8" fmla="*/ 422910 h 1783080"/>
              <a:gd name="connsiteX9" fmla="*/ 640080 w 971550"/>
              <a:gd name="connsiteY9" fmla="*/ 445770 h 1783080"/>
              <a:gd name="connsiteX10" fmla="*/ 708660 w 971550"/>
              <a:gd name="connsiteY10" fmla="*/ 468630 h 1783080"/>
              <a:gd name="connsiteX11" fmla="*/ 742950 w 971550"/>
              <a:gd name="connsiteY11" fmla="*/ 480060 h 1783080"/>
              <a:gd name="connsiteX12" fmla="*/ 811530 w 971550"/>
              <a:gd name="connsiteY12" fmla="*/ 525780 h 1783080"/>
              <a:gd name="connsiteX13" fmla="*/ 857250 w 971550"/>
              <a:gd name="connsiteY13" fmla="*/ 594360 h 1783080"/>
              <a:gd name="connsiteX14" fmla="*/ 880110 w 971550"/>
              <a:gd name="connsiteY14" fmla="*/ 628650 h 1783080"/>
              <a:gd name="connsiteX15" fmla="*/ 902970 w 971550"/>
              <a:gd name="connsiteY15" fmla="*/ 697230 h 1783080"/>
              <a:gd name="connsiteX16" fmla="*/ 948690 w 971550"/>
              <a:gd name="connsiteY16" fmla="*/ 765810 h 1783080"/>
              <a:gd name="connsiteX17" fmla="*/ 971550 w 971550"/>
              <a:gd name="connsiteY17" fmla="*/ 834390 h 1783080"/>
              <a:gd name="connsiteX18" fmla="*/ 960120 w 971550"/>
              <a:gd name="connsiteY18" fmla="*/ 1005840 h 1783080"/>
              <a:gd name="connsiteX19" fmla="*/ 937260 w 971550"/>
              <a:gd name="connsiteY19" fmla="*/ 1085850 h 1783080"/>
              <a:gd name="connsiteX20" fmla="*/ 925830 w 971550"/>
              <a:gd name="connsiteY20" fmla="*/ 1165860 h 1783080"/>
              <a:gd name="connsiteX21" fmla="*/ 914400 w 971550"/>
              <a:gd name="connsiteY21" fmla="*/ 1280160 h 1783080"/>
              <a:gd name="connsiteX22" fmla="*/ 891540 w 971550"/>
              <a:gd name="connsiteY22" fmla="*/ 1314450 h 1783080"/>
              <a:gd name="connsiteX23" fmla="*/ 822960 w 971550"/>
              <a:gd name="connsiteY23" fmla="*/ 1360170 h 1783080"/>
              <a:gd name="connsiteX24" fmla="*/ 800100 w 971550"/>
              <a:gd name="connsiteY24" fmla="*/ 1394460 h 1783080"/>
              <a:gd name="connsiteX25" fmla="*/ 742950 w 971550"/>
              <a:gd name="connsiteY25" fmla="*/ 1463040 h 1783080"/>
              <a:gd name="connsiteX26" fmla="*/ 720090 w 971550"/>
              <a:gd name="connsiteY26" fmla="*/ 1531620 h 1783080"/>
              <a:gd name="connsiteX27" fmla="*/ 697230 w 971550"/>
              <a:gd name="connsiteY27" fmla="*/ 1600200 h 1783080"/>
              <a:gd name="connsiteX28" fmla="*/ 685800 w 971550"/>
              <a:gd name="connsiteY28" fmla="*/ 1634490 h 1783080"/>
              <a:gd name="connsiteX29" fmla="*/ 674370 w 971550"/>
              <a:gd name="connsiteY29" fmla="*/ 1737360 h 1783080"/>
              <a:gd name="connsiteX30" fmla="*/ 662940 w 971550"/>
              <a:gd name="connsiteY30" fmla="*/ 1771650 h 1783080"/>
              <a:gd name="connsiteX31" fmla="*/ 674370 w 971550"/>
              <a:gd name="connsiteY31" fmla="*/ 178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71550" h="1783080">
                <a:moveTo>
                  <a:pt x="0" y="0"/>
                </a:moveTo>
                <a:cubicBezTo>
                  <a:pt x="4464" y="22320"/>
                  <a:pt x="19788" y="111228"/>
                  <a:pt x="34290" y="125730"/>
                </a:cubicBezTo>
                <a:cubicBezTo>
                  <a:pt x="45720" y="137160"/>
                  <a:pt x="58232" y="147602"/>
                  <a:pt x="68580" y="160020"/>
                </a:cubicBezTo>
                <a:cubicBezTo>
                  <a:pt x="77374" y="170573"/>
                  <a:pt x="83360" y="183200"/>
                  <a:pt x="91440" y="194310"/>
                </a:cubicBezTo>
                <a:cubicBezTo>
                  <a:pt x="113849" y="225123"/>
                  <a:pt x="137160" y="255270"/>
                  <a:pt x="160020" y="285750"/>
                </a:cubicBezTo>
                <a:cubicBezTo>
                  <a:pt x="172527" y="302426"/>
                  <a:pt x="200111" y="349772"/>
                  <a:pt x="228600" y="354330"/>
                </a:cubicBezTo>
                <a:cubicBezTo>
                  <a:pt x="311709" y="367627"/>
                  <a:pt x="480060" y="377190"/>
                  <a:pt x="480060" y="377190"/>
                </a:cubicBezTo>
                <a:cubicBezTo>
                  <a:pt x="503261" y="382990"/>
                  <a:pt x="537113" y="390211"/>
                  <a:pt x="560070" y="400050"/>
                </a:cubicBezTo>
                <a:cubicBezTo>
                  <a:pt x="575731" y="406762"/>
                  <a:pt x="590996" y="414456"/>
                  <a:pt x="605790" y="422910"/>
                </a:cubicBezTo>
                <a:cubicBezTo>
                  <a:pt x="617717" y="429726"/>
                  <a:pt x="627527" y="440191"/>
                  <a:pt x="640080" y="445770"/>
                </a:cubicBezTo>
                <a:cubicBezTo>
                  <a:pt x="662100" y="455557"/>
                  <a:pt x="685800" y="461010"/>
                  <a:pt x="708660" y="468630"/>
                </a:cubicBezTo>
                <a:cubicBezTo>
                  <a:pt x="720090" y="472440"/>
                  <a:pt x="732925" y="473377"/>
                  <a:pt x="742950" y="480060"/>
                </a:cubicBezTo>
                <a:lnTo>
                  <a:pt x="811530" y="525780"/>
                </a:lnTo>
                <a:lnTo>
                  <a:pt x="857250" y="594360"/>
                </a:lnTo>
                <a:cubicBezTo>
                  <a:pt x="864870" y="605790"/>
                  <a:pt x="875766" y="615618"/>
                  <a:pt x="880110" y="628650"/>
                </a:cubicBezTo>
                <a:cubicBezTo>
                  <a:pt x="887730" y="651510"/>
                  <a:pt x="889604" y="677180"/>
                  <a:pt x="902970" y="697230"/>
                </a:cubicBezTo>
                <a:cubicBezTo>
                  <a:pt x="918210" y="720090"/>
                  <a:pt x="940002" y="739746"/>
                  <a:pt x="948690" y="765810"/>
                </a:cubicBezTo>
                <a:lnTo>
                  <a:pt x="971550" y="834390"/>
                </a:lnTo>
                <a:cubicBezTo>
                  <a:pt x="967740" y="891540"/>
                  <a:pt x="966116" y="948878"/>
                  <a:pt x="960120" y="1005840"/>
                </a:cubicBezTo>
                <a:cubicBezTo>
                  <a:pt x="957912" y="1026816"/>
                  <a:pt x="944344" y="1064599"/>
                  <a:pt x="937260" y="1085850"/>
                </a:cubicBezTo>
                <a:cubicBezTo>
                  <a:pt x="933450" y="1112520"/>
                  <a:pt x="928978" y="1139104"/>
                  <a:pt x="925830" y="1165860"/>
                </a:cubicBezTo>
                <a:cubicBezTo>
                  <a:pt x="921356" y="1203888"/>
                  <a:pt x="923010" y="1242851"/>
                  <a:pt x="914400" y="1280160"/>
                </a:cubicBezTo>
                <a:cubicBezTo>
                  <a:pt x="911311" y="1293545"/>
                  <a:pt x="901878" y="1305404"/>
                  <a:pt x="891540" y="1314450"/>
                </a:cubicBezTo>
                <a:cubicBezTo>
                  <a:pt x="870863" y="1332542"/>
                  <a:pt x="822960" y="1360170"/>
                  <a:pt x="822960" y="1360170"/>
                </a:cubicBezTo>
                <a:cubicBezTo>
                  <a:pt x="815340" y="1371600"/>
                  <a:pt x="808894" y="1383907"/>
                  <a:pt x="800100" y="1394460"/>
                </a:cubicBezTo>
                <a:cubicBezTo>
                  <a:pt x="774465" y="1425222"/>
                  <a:pt x="759166" y="1426553"/>
                  <a:pt x="742950" y="1463040"/>
                </a:cubicBezTo>
                <a:cubicBezTo>
                  <a:pt x="733163" y="1485060"/>
                  <a:pt x="727710" y="1508760"/>
                  <a:pt x="720090" y="1531620"/>
                </a:cubicBezTo>
                <a:lnTo>
                  <a:pt x="697230" y="1600200"/>
                </a:lnTo>
                <a:lnTo>
                  <a:pt x="685800" y="1634490"/>
                </a:lnTo>
                <a:cubicBezTo>
                  <a:pt x="681990" y="1668780"/>
                  <a:pt x="680042" y="1703328"/>
                  <a:pt x="674370" y="1737360"/>
                </a:cubicBezTo>
                <a:cubicBezTo>
                  <a:pt x="672389" y="1749244"/>
                  <a:pt x="662940" y="1759602"/>
                  <a:pt x="662940" y="1771650"/>
                </a:cubicBezTo>
                <a:lnTo>
                  <a:pt x="674370" y="1783080"/>
                </a:lnTo>
              </a:path>
            </a:pathLst>
          </a:custGeom>
          <a:noFill/>
          <a:ln w="762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8324850" y="4914900"/>
            <a:ext cx="388938" cy="1200150"/>
          </a:xfrm>
          <a:custGeom>
            <a:avLst/>
            <a:gdLst>
              <a:gd name="connsiteX0" fmla="*/ 388620 w 388620"/>
              <a:gd name="connsiteY0" fmla="*/ 0 h 1200150"/>
              <a:gd name="connsiteX1" fmla="*/ 308610 w 388620"/>
              <a:gd name="connsiteY1" fmla="*/ 125730 h 1200150"/>
              <a:gd name="connsiteX2" fmla="*/ 285750 w 388620"/>
              <a:gd name="connsiteY2" fmla="*/ 160020 h 1200150"/>
              <a:gd name="connsiteX3" fmla="*/ 274320 w 388620"/>
              <a:gd name="connsiteY3" fmla="*/ 194310 h 1200150"/>
              <a:gd name="connsiteX4" fmla="*/ 205740 w 388620"/>
              <a:gd name="connsiteY4" fmla="*/ 285750 h 1200150"/>
              <a:gd name="connsiteX5" fmla="*/ 194310 w 388620"/>
              <a:gd name="connsiteY5" fmla="*/ 320040 h 1200150"/>
              <a:gd name="connsiteX6" fmla="*/ 137160 w 388620"/>
              <a:gd name="connsiteY6" fmla="*/ 388620 h 1200150"/>
              <a:gd name="connsiteX7" fmla="*/ 114300 w 388620"/>
              <a:gd name="connsiteY7" fmla="*/ 434340 h 1200150"/>
              <a:gd name="connsiteX8" fmla="*/ 102870 w 388620"/>
              <a:gd name="connsiteY8" fmla="*/ 468630 h 1200150"/>
              <a:gd name="connsiteX9" fmla="*/ 80010 w 388620"/>
              <a:gd name="connsiteY9" fmla="*/ 502920 h 1200150"/>
              <a:gd name="connsiteX10" fmla="*/ 57150 w 388620"/>
              <a:gd name="connsiteY10" fmla="*/ 571500 h 1200150"/>
              <a:gd name="connsiteX11" fmla="*/ 34290 w 388620"/>
              <a:gd name="connsiteY11" fmla="*/ 628650 h 1200150"/>
              <a:gd name="connsiteX12" fmla="*/ 0 w 388620"/>
              <a:gd name="connsiteY12" fmla="*/ 708660 h 1200150"/>
              <a:gd name="connsiteX13" fmla="*/ 11430 w 388620"/>
              <a:gd name="connsiteY13" fmla="*/ 845820 h 1200150"/>
              <a:gd name="connsiteX14" fmla="*/ 22860 w 388620"/>
              <a:gd name="connsiteY14" fmla="*/ 880110 h 1200150"/>
              <a:gd name="connsiteX15" fmla="*/ 34290 w 388620"/>
              <a:gd name="connsiteY15" fmla="*/ 925830 h 1200150"/>
              <a:gd name="connsiteX16" fmla="*/ 68580 w 388620"/>
              <a:gd name="connsiteY16" fmla="*/ 1120140 h 1200150"/>
              <a:gd name="connsiteX17" fmla="*/ 80010 w 388620"/>
              <a:gd name="connsiteY17" fmla="*/ 1154430 h 1200150"/>
              <a:gd name="connsiteX18" fmla="*/ 91440 w 388620"/>
              <a:gd name="connsiteY18" fmla="*/ 1188720 h 1200150"/>
              <a:gd name="connsiteX19" fmla="*/ 102870 w 388620"/>
              <a:gd name="connsiteY19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8620" h="1200150">
                <a:moveTo>
                  <a:pt x="388620" y="0"/>
                </a:moveTo>
                <a:cubicBezTo>
                  <a:pt x="340195" y="80709"/>
                  <a:pt x="366653" y="38665"/>
                  <a:pt x="308610" y="125730"/>
                </a:cubicBezTo>
                <a:cubicBezTo>
                  <a:pt x="300990" y="137160"/>
                  <a:pt x="290094" y="146988"/>
                  <a:pt x="285750" y="160020"/>
                </a:cubicBezTo>
                <a:cubicBezTo>
                  <a:pt x="281940" y="171450"/>
                  <a:pt x="280788" y="184145"/>
                  <a:pt x="274320" y="194310"/>
                </a:cubicBezTo>
                <a:cubicBezTo>
                  <a:pt x="253865" y="226454"/>
                  <a:pt x="205740" y="285750"/>
                  <a:pt x="205740" y="285750"/>
                </a:cubicBezTo>
                <a:cubicBezTo>
                  <a:pt x="201930" y="297180"/>
                  <a:pt x="200993" y="310015"/>
                  <a:pt x="194310" y="320040"/>
                </a:cubicBezTo>
                <a:cubicBezTo>
                  <a:pt x="99749" y="461881"/>
                  <a:pt x="211952" y="257734"/>
                  <a:pt x="137160" y="388620"/>
                </a:cubicBezTo>
                <a:cubicBezTo>
                  <a:pt x="128706" y="403414"/>
                  <a:pt x="121012" y="418679"/>
                  <a:pt x="114300" y="434340"/>
                </a:cubicBezTo>
                <a:cubicBezTo>
                  <a:pt x="109554" y="445414"/>
                  <a:pt x="108258" y="457854"/>
                  <a:pt x="102870" y="468630"/>
                </a:cubicBezTo>
                <a:cubicBezTo>
                  <a:pt x="96727" y="480917"/>
                  <a:pt x="85589" y="490367"/>
                  <a:pt x="80010" y="502920"/>
                </a:cubicBezTo>
                <a:cubicBezTo>
                  <a:pt x="70223" y="524940"/>
                  <a:pt x="66099" y="549127"/>
                  <a:pt x="57150" y="571500"/>
                </a:cubicBezTo>
                <a:cubicBezTo>
                  <a:pt x="49530" y="590550"/>
                  <a:pt x="42623" y="609901"/>
                  <a:pt x="34290" y="628650"/>
                </a:cubicBezTo>
                <a:cubicBezTo>
                  <a:pt x="-3374" y="713394"/>
                  <a:pt x="23476" y="638231"/>
                  <a:pt x="0" y="708660"/>
                </a:cubicBezTo>
                <a:cubicBezTo>
                  <a:pt x="3810" y="754380"/>
                  <a:pt x="5367" y="800344"/>
                  <a:pt x="11430" y="845820"/>
                </a:cubicBezTo>
                <a:cubicBezTo>
                  <a:pt x="13022" y="857763"/>
                  <a:pt x="19550" y="868525"/>
                  <a:pt x="22860" y="880110"/>
                </a:cubicBezTo>
                <a:cubicBezTo>
                  <a:pt x="27176" y="895215"/>
                  <a:pt x="30480" y="910590"/>
                  <a:pt x="34290" y="925830"/>
                </a:cubicBezTo>
                <a:cubicBezTo>
                  <a:pt x="47902" y="1075558"/>
                  <a:pt x="32412" y="1011637"/>
                  <a:pt x="68580" y="1120140"/>
                </a:cubicBezTo>
                <a:lnTo>
                  <a:pt x="80010" y="1154430"/>
                </a:lnTo>
                <a:cubicBezTo>
                  <a:pt x="83820" y="1165860"/>
                  <a:pt x="82921" y="1180201"/>
                  <a:pt x="91440" y="1188720"/>
                </a:cubicBezTo>
                <a:lnTo>
                  <a:pt x="102870" y="1200150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00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FA5C0B-AFE0-4414-ADCA-EB33EED25F91}" type="datetime1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13/11/2024</a:t>
            </a:fld>
            <a:r>
              <a:rPr lang="fr-FR" altLang="fr-FR" sz="1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768FA-09C3-4785-B3EC-4D4FD77915C5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pic>
        <p:nvPicPr>
          <p:cNvPr id="2765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1196975"/>
            <a:ext cx="8497887" cy="5365750"/>
          </a:xfrm>
        </p:spPr>
      </p:pic>
      <p:pic>
        <p:nvPicPr>
          <p:cNvPr id="27654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6816726" y="4724401"/>
            <a:ext cx="12239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4005263"/>
            <a:ext cx="122396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429000"/>
            <a:ext cx="12239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3500438"/>
            <a:ext cx="12239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933825"/>
            <a:ext cx="122396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365625"/>
            <a:ext cx="122396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4508500"/>
            <a:ext cx="12239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787900"/>
            <a:ext cx="12239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787900"/>
            <a:ext cx="12239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787900"/>
            <a:ext cx="12239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787900"/>
            <a:ext cx="12239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365625"/>
            <a:ext cx="12239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644900"/>
            <a:ext cx="122396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22396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450">
            <a:off x="7319964" y="4797425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0085">
            <a:off x="8759826" y="5086351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450">
            <a:off x="7751764" y="4292600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2701">
            <a:off x="7535863" y="5373688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818">
            <a:off x="6672263" y="5302251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7362">
            <a:off x="8759826" y="3933826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8255001" y="4581526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8112126" y="3357563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9263063" y="3789363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9520238" y="4652963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8688388" y="2925763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9336088" y="2781301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0" name="Rectangle 5"/>
          <p:cNvSpPr>
            <a:spLocks noChangeArrowheads="1"/>
          </p:cNvSpPr>
          <p:nvPr/>
        </p:nvSpPr>
        <p:spPr bwMode="auto">
          <a:xfrm>
            <a:off x="3359151" y="260350"/>
            <a:ext cx="71294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chemeClr val="bg1"/>
                </a:solidFill>
                <a:cs typeface="Arial" panose="020B0604020202020204" pitchFamily="34" charset="0"/>
              </a:rPr>
              <a:t>Le sinistre se développe au 900 m2.  </a:t>
            </a:r>
          </a:p>
        </p:txBody>
      </p:sp>
      <p:pic>
        <p:nvPicPr>
          <p:cNvPr id="2768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300663"/>
            <a:ext cx="6477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2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8F8CC-0B53-4441-9936-4F0ADC9E36AD}" type="datetime1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13/11/2024</a:t>
            </a:fld>
            <a:r>
              <a:rPr lang="fr-FR" altLang="fr-FR" sz="1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BC20A2-EF81-426A-8FC5-01DCF8620E50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55" y="114474"/>
            <a:ext cx="10515600" cy="1325563"/>
          </a:xfrm>
        </p:spPr>
        <p:txBody>
          <a:bodyPr/>
          <a:lstStyle/>
          <a:p>
            <a:r>
              <a:rPr lang="fr-FR" altLang="fr-FR" dirty="0"/>
              <a:t>Le vent se renforce à 40 km/h  20h00.</a:t>
            </a:r>
          </a:p>
        </p:txBody>
      </p:sp>
      <p:pic>
        <p:nvPicPr>
          <p:cNvPr id="286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125538"/>
            <a:ext cx="7918450" cy="5378450"/>
          </a:xfrm>
        </p:spPr>
      </p:pic>
      <p:sp>
        <p:nvSpPr>
          <p:cNvPr id="28679" name="Rectangle 4"/>
          <p:cNvSpPr>
            <a:spLocks noChangeArrowheads="1"/>
          </p:cNvSpPr>
          <p:nvPr/>
        </p:nvSpPr>
        <p:spPr bwMode="auto">
          <a:xfrm rot="7082961">
            <a:off x="7392988" y="4549776"/>
            <a:ext cx="2946400" cy="962025"/>
          </a:xfrm>
          <a:prstGeom prst="rect">
            <a:avLst/>
          </a:prstGeom>
          <a:solidFill>
            <a:srgbClr val="EE75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8680" name="Line 5"/>
          <p:cNvSpPr>
            <a:spLocks noChangeShapeType="1"/>
          </p:cNvSpPr>
          <p:nvPr/>
        </p:nvSpPr>
        <p:spPr bwMode="auto">
          <a:xfrm flipH="1">
            <a:off x="8183564" y="3716339"/>
            <a:ext cx="1368425" cy="259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 rot="1651668">
            <a:off x="7856539" y="3157538"/>
            <a:ext cx="644525" cy="2944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 rot="7463550">
            <a:off x="6507164" y="4143376"/>
            <a:ext cx="879475" cy="1647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8683" name="Picture 96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774">
            <a:off x="5668169" y="2991644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4440238" y="2492376"/>
            <a:ext cx="12239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7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6">
            <a:lum bright="-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5599">
            <a:off x="6044407" y="3120232"/>
            <a:ext cx="1543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5016501" y="3068638"/>
            <a:ext cx="122396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4727576" y="2060576"/>
            <a:ext cx="12239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5448301" y="2708276"/>
            <a:ext cx="12239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5232401" y="1773238"/>
            <a:ext cx="122396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5735638" y="2205038"/>
            <a:ext cx="12239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6240463" y="2349501"/>
            <a:ext cx="12239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5159376" y="1557338"/>
            <a:ext cx="122396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5448301" y="2060576"/>
            <a:ext cx="12239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4800601" y="2205038"/>
            <a:ext cx="122396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5303838" y="2852738"/>
            <a:ext cx="12239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70" descr="C:\Documents and Settings\DELBOS JP\Mes documents\Mes images\aau.thum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255">
            <a:off x="6240463" y="2133601"/>
            <a:ext cx="122396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3062">
            <a:off x="6101557" y="3567907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2015">
            <a:off x="6893719" y="3712369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067">
            <a:off x="6460332" y="4072732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3062">
            <a:off x="6893719" y="3207544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7541419" y="3423444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6749257" y="4288632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7396957" y="4648994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7684294" y="4144169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8117682" y="3712369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8117682" y="3136107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7396957" y="2775744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7973219" y="4504532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8405019" y="5152232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8981282" y="4144169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951">
            <a:off x="8836819" y="3352007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2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6977">
            <a:off x="5236369" y="3280569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4900">
            <a:off x="5020469" y="2631282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4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6977">
            <a:off x="6244432" y="2991644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5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6977">
            <a:off x="5741194" y="2559844"/>
            <a:ext cx="633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6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6977">
            <a:off x="5236369" y="1983582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7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4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6977">
            <a:off x="6749257" y="1983582"/>
            <a:ext cx="6334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8" name="Picture 7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6">
            <a:lum bright="-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5599">
            <a:off x="6836569" y="2904332"/>
            <a:ext cx="1543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9" name="Picture 7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6">
            <a:lum bright="-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5599">
            <a:off x="7484269" y="3696494"/>
            <a:ext cx="1543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0" name="Picture 7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6">
            <a:lum bright="-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5599">
            <a:off x="7773194" y="3048794"/>
            <a:ext cx="1543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1" name="Picture 7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6">
            <a:lum bright="-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5599">
            <a:off x="6044407" y="3193257"/>
            <a:ext cx="1543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2" name="Picture 7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6">
            <a:lum bright="-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5599">
            <a:off x="8060532" y="3552032"/>
            <a:ext cx="1543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3" name="Picture 7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6">
            <a:lum bright="-8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5599">
            <a:off x="8131969" y="2759869"/>
            <a:ext cx="15430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30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6AEA5-B854-44A0-9E0C-16550FEAEDEF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6" y="981840"/>
            <a:ext cx="8856662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4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549276"/>
            <a:ext cx="153193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1774826" y="3862388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2782888" y="3286126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631950" y="6434138"/>
            <a:ext cx="903605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9706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3430588" y="3573463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3503613" y="2852738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1846263" y="3070226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2566988" y="2133601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3430588" y="2420938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3646488" y="1485901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4222751" y="1054101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1846263" y="2133601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3143251" y="1196976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2782888" y="2205038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54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620713"/>
            <a:ext cx="15319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154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88913"/>
            <a:ext cx="15319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154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052513"/>
            <a:ext cx="15319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154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981076"/>
            <a:ext cx="259238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1548" descr="C:\Documents and Settings\DELBOS JP\Mes documents\Mes images\fumée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60351"/>
            <a:ext cx="4248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6030120" y="754857"/>
            <a:ext cx="681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7031038" y="1196976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7823201" y="1917701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8112126" y="836613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98" descr="\\SINS13\BAL SINS13\MATIN\Modif feu appart\fumée.gif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787">
            <a:off x="6527801" y="549276"/>
            <a:ext cx="1076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26" name="Group 36"/>
          <p:cNvGrpSpPr>
            <a:grpSpLocks/>
          </p:cNvGrpSpPr>
          <p:nvPr/>
        </p:nvGrpSpPr>
        <p:grpSpPr bwMode="auto">
          <a:xfrm>
            <a:off x="9551989" y="5805489"/>
            <a:ext cx="320675" cy="655637"/>
            <a:chOff x="986" y="2303"/>
            <a:chExt cx="200" cy="516"/>
          </a:xfrm>
        </p:grpSpPr>
        <p:pic>
          <p:nvPicPr>
            <p:cNvPr id="29756" name="Picture 37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2303"/>
              <a:ext cx="20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57" name="Freeform 38"/>
            <p:cNvSpPr>
              <a:spLocks/>
            </p:cNvSpPr>
            <p:nvPr/>
          </p:nvSpPr>
          <p:spPr bwMode="auto">
            <a:xfrm>
              <a:off x="1049" y="2434"/>
              <a:ext cx="13" cy="105"/>
            </a:xfrm>
            <a:custGeom>
              <a:avLst/>
              <a:gdLst>
                <a:gd name="T0" fmla="*/ 12 w 13"/>
                <a:gd name="T1" fmla="*/ 0 h 105"/>
                <a:gd name="T2" fmla="*/ 0 w 13"/>
                <a:gd name="T3" fmla="*/ 104 h 105"/>
                <a:gd name="T4" fmla="*/ 12 w 13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5">
                  <a:moveTo>
                    <a:pt x="12" y="0"/>
                  </a:moveTo>
                  <a:lnTo>
                    <a:pt x="0" y="104"/>
                  </a:lnTo>
                  <a:lnTo>
                    <a:pt x="12" y="0"/>
                  </a:lnTo>
                </a:path>
              </a:pathLst>
            </a:custGeom>
            <a:noFill/>
            <a:ln w="25400" cap="rnd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8" name="Line 39"/>
            <p:cNvSpPr>
              <a:spLocks noChangeShapeType="1"/>
            </p:cNvSpPr>
            <p:nvPr/>
          </p:nvSpPr>
          <p:spPr bwMode="auto">
            <a:xfrm>
              <a:off x="1070" y="2451"/>
              <a:ext cx="48" cy="6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9" name="Line 40"/>
            <p:cNvSpPr>
              <a:spLocks noChangeShapeType="1"/>
            </p:cNvSpPr>
            <p:nvPr/>
          </p:nvSpPr>
          <p:spPr bwMode="auto">
            <a:xfrm>
              <a:off x="1080" y="2426"/>
              <a:ext cx="0" cy="87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0" name="Line 41"/>
            <p:cNvSpPr>
              <a:spLocks noChangeShapeType="1"/>
            </p:cNvSpPr>
            <p:nvPr/>
          </p:nvSpPr>
          <p:spPr bwMode="auto">
            <a:xfrm>
              <a:off x="1123" y="2426"/>
              <a:ext cx="11" cy="7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1" name="Line 42"/>
            <p:cNvSpPr>
              <a:spLocks noChangeShapeType="1"/>
            </p:cNvSpPr>
            <p:nvPr/>
          </p:nvSpPr>
          <p:spPr bwMode="auto">
            <a:xfrm flipH="1">
              <a:off x="1030" y="2443"/>
              <a:ext cx="9" cy="7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2" name="Line 43"/>
            <p:cNvSpPr>
              <a:spLocks noChangeShapeType="1"/>
            </p:cNvSpPr>
            <p:nvPr/>
          </p:nvSpPr>
          <p:spPr bwMode="auto">
            <a:xfrm>
              <a:off x="1111" y="2443"/>
              <a:ext cx="12" cy="7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3" name="Line 44"/>
            <p:cNvSpPr>
              <a:spLocks noChangeShapeType="1"/>
            </p:cNvSpPr>
            <p:nvPr/>
          </p:nvSpPr>
          <p:spPr bwMode="auto">
            <a:xfrm flipV="1">
              <a:off x="1049" y="2521"/>
              <a:ext cx="89" cy="32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4" name="Line 45"/>
            <p:cNvSpPr>
              <a:spLocks noChangeShapeType="1"/>
            </p:cNvSpPr>
            <p:nvPr/>
          </p:nvSpPr>
          <p:spPr bwMode="auto">
            <a:xfrm>
              <a:off x="1070" y="2372"/>
              <a:ext cx="32" cy="0"/>
            </a:xfrm>
            <a:prstGeom prst="line">
              <a:avLst/>
            </a:prstGeom>
            <a:noFill/>
            <a:ln w="508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5" name="Line 46"/>
            <p:cNvSpPr>
              <a:spLocks noChangeShapeType="1"/>
            </p:cNvSpPr>
            <p:nvPr/>
          </p:nvSpPr>
          <p:spPr bwMode="auto">
            <a:xfrm>
              <a:off x="1080" y="2368"/>
              <a:ext cx="12" cy="0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6" name="Line 47"/>
            <p:cNvSpPr>
              <a:spLocks noChangeShapeType="1"/>
            </p:cNvSpPr>
            <p:nvPr/>
          </p:nvSpPr>
          <p:spPr bwMode="auto">
            <a:xfrm flipH="1">
              <a:off x="1092" y="2354"/>
              <a:ext cx="3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7" name="Line 48"/>
            <p:cNvSpPr>
              <a:spLocks noChangeShapeType="1"/>
            </p:cNvSpPr>
            <p:nvPr/>
          </p:nvSpPr>
          <p:spPr bwMode="auto">
            <a:xfrm>
              <a:off x="1080" y="2354"/>
              <a:ext cx="2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68" name="Line 49"/>
            <p:cNvSpPr>
              <a:spLocks noChangeShapeType="1"/>
            </p:cNvSpPr>
            <p:nvPr/>
          </p:nvSpPr>
          <p:spPr bwMode="auto">
            <a:xfrm>
              <a:off x="1061" y="2477"/>
              <a:ext cx="57" cy="66"/>
            </a:xfrm>
            <a:prstGeom prst="line">
              <a:avLst/>
            </a:prstGeom>
            <a:noFill/>
            <a:ln w="25400">
              <a:solidFill>
                <a:srgbClr val="00AA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29727" name="Object 5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87713" y="5734050"/>
          <a:ext cx="2159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Microsoft ClipArt Gallery" r:id="rId7" imgW="885825" imgH="2857500" progId="MS_ClipArt_Gallery">
                  <p:embed/>
                </p:oleObj>
              </mc:Choice>
              <mc:Fallback>
                <p:oleObj name="Microsoft ClipArt Gallery" r:id="rId7" imgW="885825" imgH="2857500" progId="MS_ClipArt_Gallery">
                  <p:embed/>
                  <p:pic>
                    <p:nvPicPr>
                      <p:cNvPr id="29727" name="Object 5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734050"/>
                        <a:ext cx="2159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8" name="Object 51">
            <a:hlinkClick r:id="" action="ppaction://ole?verb=0"/>
          </p:cNvPr>
          <p:cNvGraphicFramePr>
            <a:graphicFrameLocks/>
          </p:cNvGraphicFramePr>
          <p:nvPr/>
        </p:nvGraphicFramePr>
        <p:xfrm>
          <a:off x="9840913" y="5661025"/>
          <a:ext cx="2159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Microsoft ClipArt Gallery" r:id="rId9" imgW="1009650" imgH="3381375" progId="MS_ClipArt_Gallery">
                  <p:embed/>
                </p:oleObj>
              </mc:Choice>
              <mc:Fallback>
                <p:oleObj name="Microsoft ClipArt Gallery" r:id="rId9" imgW="1009650" imgH="3381375" progId="MS_ClipArt_Gallery">
                  <p:embed/>
                  <p:pic>
                    <p:nvPicPr>
                      <p:cNvPr id="29728" name="Object 51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0913" y="5661025"/>
                        <a:ext cx="2159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9" name="Object 5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04064" y="5661026"/>
          <a:ext cx="2889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Microsoft ClipArt Gallery" r:id="rId11" imgW="1914525" imgH="2647950" progId="MS_ClipArt_Gallery">
                  <p:embed/>
                </p:oleObj>
              </mc:Choice>
              <mc:Fallback>
                <p:oleObj name="Microsoft ClipArt Gallery" r:id="rId11" imgW="1914525" imgH="2647950" progId="MS_ClipArt_Gallery">
                  <p:embed/>
                  <p:pic>
                    <p:nvPicPr>
                      <p:cNvPr id="29729" name="Object 5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5661026"/>
                        <a:ext cx="2889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0" name="Object 5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344150" y="5373689"/>
          <a:ext cx="2159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Microsoft ClipArt Gallery" r:id="rId13" imgW="1104900" imgH="3152775" progId="MS_ClipArt_Gallery">
                  <p:embed/>
                </p:oleObj>
              </mc:Choice>
              <mc:Fallback>
                <p:oleObj name="Microsoft ClipArt Gallery" r:id="rId13" imgW="1104900" imgH="3152775" progId="MS_ClipArt_Gallery">
                  <p:embed/>
                  <p:pic>
                    <p:nvPicPr>
                      <p:cNvPr id="29730" name="Object 5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4150" y="5373689"/>
                        <a:ext cx="2159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1" name="Object 5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056814" y="5734050"/>
          <a:ext cx="5032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Microsoft ClipArt Gallery" r:id="rId15" imgW="2876550" imgH="4105275" progId="MS_ClipArt_Gallery">
                  <p:embed/>
                </p:oleObj>
              </mc:Choice>
              <mc:Fallback>
                <p:oleObj name="Microsoft ClipArt Gallery" r:id="rId15" imgW="2876550" imgH="4105275" progId="MS_ClipArt_Gallery">
                  <p:embed/>
                  <p:pic>
                    <p:nvPicPr>
                      <p:cNvPr id="29731" name="Object 5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6814" y="5734050"/>
                        <a:ext cx="5032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2" name="Object 5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056814" y="5300663"/>
          <a:ext cx="142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Microsoft ClipArt Gallery" r:id="rId17" imgW="923925" imgH="2924175" progId="MS_ClipArt_Gallery">
                  <p:embed/>
                </p:oleObj>
              </mc:Choice>
              <mc:Fallback>
                <p:oleObj name="Microsoft ClipArt Gallery" r:id="rId17" imgW="923925" imgH="2924175" progId="MS_ClipArt_Gallery">
                  <p:embed/>
                  <p:pic>
                    <p:nvPicPr>
                      <p:cNvPr id="29732" name="Object 5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6814" y="5300663"/>
                        <a:ext cx="1428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3" name="Object 56">
            <a:hlinkClick r:id="" action="ppaction://ole?verb=0"/>
          </p:cNvPr>
          <p:cNvGraphicFramePr>
            <a:graphicFrameLocks/>
          </p:cNvGraphicFramePr>
          <p:nvPr/>
        </p:nvGraphicFramePr>
        <p:xfrm>
          <a:off x="9120189" y="5589588"/>
          <a:ext cx="5032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Microsoft ClipArt Gallery" r:id="rId19" imgW="2876550" imgH="4105275" progId="MS_ClipArt_Gallery">
                  <p:embed/>
                </p:oleObj>
              </mc:Choice>
              <mc:Fallback>
                <p:oleObj name="Microsoft ClipArt Gallery" r:id="rId19" imgW="2876550" imgH="4105275" progId="MS_ClipArt_Gallery">
                  <p:embed/>
                  <p:pic>
                    <p:nvPicPr>
                      <p:cNvPr id="29733" name="Object 5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189" y="5589588"/>
                        <a:ext cx="5032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34" name="Group 63"/>
          <p:cNvGrpSpPr>
            <a:grpSpLocks/>
          </p:cNvGrpSpPr>
          <p:nvPr/>
        </p:nvGrpSpPr>
        <p:grpSpPr bwMode="auto">
          <a:xfrm>
            <a:off x="9912351" y="5876925"/>
            <a:ext cx="320675" cy="655638"/>
            <a:chOff x="986" y="2303"/>
            <a:chExt cx="200" cy="516"/>
          </a:xfrm>
        </p:grpSpPr>
        <p:pic>
          <p:nvPicPr>
            <p:cNvPr id="29743" name="Picture 64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2303"/>
              <a:ext cx="20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44" name="Freeform 65"/>
            <p:cNvSpPr>
              <a:spLocks/>
            </p:cNvSpPr>
            <p:nvPr/>
          </p:nvSpPr>
          <p:spPr bwMode="auto">
            <a:xfrm>
              <a:off x="1049" y="2434"/>
              <a:ext cx="13" cy="105"/>
            </a:xfrm>
            <a:custGeom>
              <a:avLst/>
              <a:gdLst>
                <a:gd name="T0" fmla="*/ 12 w 13"/>
                <a:gd name="T1" fmla="*/ 0 h 105"/>
                <a:gd name="T2" fmla="*/ 0 w 13"/>
                <a:gd name="T3" fmla="*/ 104 h 105"/>
                <a:gd name="T4" fmla="*/ 12 w 13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5">
                  <a:moveTo>
                    <a:pt x="12" y="0"/>
                  </a:moveTo>
                  <a:lnTo>
                    <a:pt x="0" y="104"/>
                  </a:lnTo>
                  <a:lnTo>
                    <a:pt x="12" y="0"/>
                  </a:lnTo>
                </a:path>
              </a:pathLst>
            </a:custGeom>
            <a:noFill/>
            <a:ln w="25400" cap="rnd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45" name="Line 66"/>
            <p:cNvSpPr>
              <a:spLocks noChangeShapeType="1"/>
            </p:cNvSpPr>
            <p:nvPr/>
          </p:nvSpPr>
          <p:spPr bwMode="auto">
            <a:xfrm>
              <a:off x="1070" y="2451"/>
              <a:ext cx="48" cy="6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46" name="Line 67"/>
            <p:cNvSpPr>
              <a:spLocks noChangeShapeType="1"/>
            </p:cNvSpPr>
            <p:nvPr/>
          </p:nvSpPr>
          <p:spPr bwMode="auto">
            <a:xfrm>
              <a:off x="1080" y="2426"/>
              <a:ext cx="0" cy="87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47" name="Line 68"/>
            <p:cNvSpPr>
              <a:spLocks noChangeShapeType="1"/>
            </p:cNvSpPr>
            <p:nvPr/>
          </p:nvSpPr>
          <p:spPr bwMode="auto">
            <a:xfrm>
              <a:off x="1123" y="2426"/>
              <a:ext cx="11" cy="7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48" name="Line 69"/>
            <p:cNvSpPr>
              <a:spLocks noChangeShapeType="1"/>
            </p:cNvSpPr>
            <p:nvPr/>
          </p:nvSpPr>
          <p:spPr bwMode="auto">
            <a:xfrm flipH="1">
              <a:off x="1030" y="2443"/>
              <a:ext cx="9" cy="7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49" name="Line 70"/>
            <p:cNvSpPr>
              <a:spLocks noChangeShapeType="1"/>
            </p:cNvSpPr>
            <p:nvPr/>
          </p:nvSpPr>
          <p:spPr bwMode="auto">
            <a:xfrm>
              <a:off x="1111" y="2443"/>
              <a:ext cx="12" cy="7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0" name="Line 71"/>
            <p:cNvSpPr>
              <a:spLocks noChangeShapeType="1"/>
            </p:cNvSpPr>
            <p:nvPr/>
          </p:nvSpPr>
          <p:spPr bwMode="auto">
            <a:xfrm flipV="1">
              <a:off x="1049" y="2521"/>
              <a:ext cx="89" cy="32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1" name="Line 72"/>
            <p:cNvSpPr>
              <a:spLocks noChangeShapeType="1"/>
            </p:cNvSpPr>
            <p:nvPr/>
          </p:nvSpPr>
          <p:spPr bwMode="auto">
            <a:xfrm>
              <a:off x="1070" y="2372"/>
              <a:ext cx="32" cy="0"/>
            </a:xfrm>
            <a:prstGeom prst="line">
              <a:avLst/>
            </a:prstGeom>
            <a:noFill/>
            <a:ln w="508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2" name="Line 73"/>
            <p:cNvSpPr>
              <a:spLocks noChangeShapeType="1"/>
            </p:cNvSpPr>
            <p:nvPr/>
          </p:nvSpPr>
          <p:spPr bwMode="auto">
            <a:xfrm>
              <a:off x="1080" y="2368"/>
              <a:ext cx="12" cy="0"/>
            </a:xfrm>
            <a:prstGeom prst="line">
              <a:avLst/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3" name="Line 74"/>
            <p:cNvSpPr>
              <a:spLocks noChangeShapeType="1"/>
            </p:cNvSpPr>
            <p:nvPr/>
          </p:nvSpPr>
          <p:spPr bwMode="auto">
            <a:xfrm flipH="1">
              <a:off x="1092" y="2354"/>
              <a:ext cx="3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4" name="Line 75"/>
            <p:cNvSpPr>
              <a:spLocks noChangeShapeType="1"/>
            </p:cNvSpPr>
            <p:nvPr/>
          </p:nvSpPr>
          <p:spPr bwMode="auto">
            <a:xfrm>
              <a:off x="1080" y="2354"/>
              <a:ext cx="2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755" name="Line 76"/>
            <p:cNvSpPr>
              <a:spLocks noChangeShapeType="1"/>
            </p:cNvSpPr>
            <p:nvPr/>
          </p:nvSpPr>
          <p:spPr bwMode="auto">
            <a:xfrm>
              <a:off x="1061" y="2477"/>
              <a:ext cx="57" cy="66"/>
            </a:xfrm>
            <a:prstGeom prst="line">
              <a:avLst/>
            </a:prstGeom>
            <a:noFill/>
            <a:ln w="25400">
              <a:solidFill>
                <a:srgbClr val="00AA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29735" name="Object 7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344151" y="5084763"/>
          <a:ext cx="14446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Microsoft ClipArt Gallery" r:id="rId20" imgW="885825" imgH="2857500" progId="MS_ClipArt_Gallery">
                  <p:embed/>
                </p:oleObj>
              </mc:Choice>
              <mc:Fallback>
                <p:oleObj name="Microsoft ClipArt Gallery" r:id="rId20" imgW="885825" imgH="2857500" progId="MS_ClipArt_Gallery">
                  <p:embed/>
                  <p:pic>
                    <p:nvPicPr>
                      <p:cNvPr id="29735" name="Object 7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4151" y="5084763"/>
                        <a:ext cx="14446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6" name="Object 7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128251" y="5013325"/>
          <a:ext cx="142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Microsoft ClipArt Gallery" r:id="rId21" imgW="1009650" imgH="3381375" progId="MS_ClipArt_Gallery">
                  <p:embed/>
                </p:oleObj>
              </mc:Choice>
              <mc:Fallback>
                <p:oleObj name="Microsoft ClipArt Gallery" r:id="rId21" imgW="1009650" imgH="3381375" progId="MS_ClipArt_Gallery">
                  <p:embed/>
                  <p:pic>
                    <p:nvPicPr>
                      <p:cNvPr id="29736" name="Object 78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1" y="5013325"/>
                        <a:ext cx="142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7" name="Object 7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75051" y="5734051"/>
          <a:ext cx="2889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Microsoft ClipArt Gallery" r:id="rId22" imgW="1914525" imgH="2647950" progId="MS_ClipArt_Gallery">
                  <p:embed/>
                </p:oleObj>
              </mc:Choice>
              <mc:Fallback>
                <p:oleObj name="Microsoft ClipArt Gallery" r:id="rId22" imgW="1914525" imgH="2647950" progId="MS_ClipArt_Gallery">
                  <p:embed/>
                  <p:pic>
                    <p:nvPicPr>
                      <p:cNvPr id="29737" name="Object 7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5734051"/>
                        <a:ext cx="2889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8" name="Object 80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75500" y="5084764"/>
          <a:ext cx="2159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Microsoft ClipArt Gallery" r:id="rId23" imgW="1104900" imgH="3152775" progId="MS_ClipArt_Gallery">
                  <p:embed/>
                </p:oleObj>
              </mc:Choice>
              <mc:Fallback>
                <p:oleObj name="Microsoft ClipArt Gallery" r:id="rId23" imgW="1104900" imgH="3152775" progId="MS_ClipArt_Gallery">
                  <p:embed/>
                  <p:pic>
                    <p:nvPicPr>
                      <p:cNvPr id="29738" name="Object 80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5084764"/>
                        <a:ext cx="2159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9" name="Object 8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82888" y="5805489"/>
          <a:ext cx="215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Microsoft ClipArt Gallery" r:id="rId24" imgW="923925" imgH="2924175" progId="MS_ClipArt_Gallery">
                  <p:embed/>
                </p:oleObj>
              </mc:Choice>
              <mc:Fallback>
                <p:oleObj name="Microsoft ClipArt Gallery" r:id="rId24" imgW="923925" imgH="2924175" progId="MS_ClipArt_Gallery">
                  <p:embed/>
                  <p:pic>
                    <p:nvPicPr>
                      <p:cNvPr id="29739" name="Object 8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805489"/>
                        <a:ext cx="2159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40" name="Object 8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48525" y="5084763"/>
          <a:ext cx="431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Microsoft ClipArt Gallery" r:id="rId25" imgW="2876550" imgH="4105275" progId="MS_ClipArt_Gallery">
                  <p:embed/>
                </p:oleObj>
              </mc:Choice>
              <mc:Fallback>
                <p:oleObj name="Microsoft ClipArt Gallery" r:id="rId25" imgW="2876550" imgH="4105275" progId="MS_ClipArt_Gallery">
                  <p:embed/>
                  <p:pic>
                    <p:nvPicPr>
                      <p:cNvPr id="29740" name="Object 8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5084763"/>
                        <a:ext cx="4318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41" name="Rectangle 84"/>
          <p:cNvSpPr>
            <a:spLocks noGrp="1" noChangeArrowheads="1"/>
          </p:cNvSpPr>
          <p:nvPr>
            <p:ph type="title"/>
          </p:nvPr>
        </p:nvSpPr>
        <p:spPr>
          <a:xfrm>
            <a:off x="982664" y="65213"/>
            <a:ext cx="10515600" cy="1325563"/>
          </a:xfrm>
          <a:noFill/>
        </p:spPr>
        <p:txBody>
          <a:bodyPr/>
          <a:lstStyle/>
          <a:p>
            <a:r>
              <a:rPr lang="fr-FR" altLang="fr-FR" dirty="0"/>
              <a:t>Le fumées se dirigent sur le HLM R+ 3.</a:t>
            </a:r>
          </a:p>
        </p:txBody>
      </p:sp>
    </p:spTree>
    <p:extLst>
      <p:ext uri="{BB962C8B-B14F-4D97-AF65-F5344CB8AC3E}">
        <p14:creationId xmlns:p14="http://schemas.microsoft.com/office/powerpoint/2010/main" val="421414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3F02D-6B7E-426B-BB4F-AC6D37496F6D}" type="datetime1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13/11/2024</a:t>
            </a:fld>
            <a:r>
              <a:rPr lang="fr-FR" altLang="fr-FR" sz="1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73BB56-8198-48D2-9CC5-58DF1EEF9951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090614"/>
            <a:ext cx="8424862" cy="5470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211"/>
          <p:cNvSpPr>
            <a:spLocks noChangeArrowheads="1"/>
          </p:cNvSpPr>
          <p:nvPr/>
        </p:nvSpPr>
        <p:spPr bwMode="auto">
          <a:xfrm>
            <a:off x="3359151" y="260350"/>
            <a:ext cx="712946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500" b="1">
                <a:solidFill>
                  <a:schemeClr val="bg1"/>
                </a:solidFill>
              </a:rPr>
              <a:t>Photo du RETEX du feu de pizzeria. </a:t>
            </a:r>
          </a:p>
        </p:txBody>
      </p:sp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734051"/>
            <a:ext cx="647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8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C0C8C5-5377-482B-A82F-FFA1ADCE38AE}" type="datetime1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13/11/2024</a:t>
            </a:fld>
            <a:r>
              <a:rPr lang="fr-FR" altLang="fr-FR" sz="10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>
                <a:solidFill>
                  <a:schemeClr val="hlink"/>
                </a:solidFill>
              </a:rPr>
              <a:t>DEFI/FOROPS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3F6CD-5CD4-4BDA-A447-6DD71E61785D}" type="slidenum">
              <a:rPr lang="fr-FR" altLang="fr-FR" sz="1000">
                <a:solidFill>
                  <a:schemeClr val="hlink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000">
              <a:solidFill>
                <a:schemeClr val="hlink"/>
              </a:solidFill>
            </a:endParaRPr>
          </a:p>
        </p:txBody>
      </p:sp>
      <p:sp>
        <p:nvSpPr>
          <p:cNvPr id="6149" name="Rectangle 4098"/>
          <p:cNvSpPr>
            <a:spLocks noChangeArrowheads="1"/>
          </p:cNvSpPr>
          <p:nvPr/>
        </p:nvSpPr>
        <p:spPr bwMode="auto">
          <a:xfrm>
            <a:off x="1549401" y="1016001"/>
            <a:ext cx="8921750" cy="5505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6150" name="Line 4101"/>
          <p:cNvSpPr>
            <a:spLocks noChangeShapeType="1"/>
          </p:cNvSpPr>
          <p:nvPr/>
        </p:nvSpPr>
        <p:spPr bwMode="auto">
          <a:xfrm>
            <a:off x="1679576" y="4351338"/>
            <a:ext cx="8791575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1" name="Text Box 4104"/>
          <p:cNvSpPr txBox="1">
            <a:spLocks noChangeArrowheads="1"/>
          </p:cNvSpPr>
          <p:nvPr/>
        </p:nvSpPr>
        <p:spPr bwMode="auto">
          <a:xfrm>
            <a:off x="2135188" y="4375150"/>
            <a:ext cx="238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Times New Roman" panose="02020603050405020304" pitchFamily="18" charset="0"/>
              </a:rPr>
              <a:t>N 415 route de </a:t>
            </a:r>
            <a:r>
              <a:rPr lang="fr-FR" altLang="fr-FR" sz="1400" b="1"/>
              <a:t>LAPOUTROIE</a:t>
            </a:r>
          </a:p>
        </p:txBody>
      </p:sp>
      <p:sp>
        <p:nvSpPr>
          <p:cNvPr id="6152" name="Rectangle 4107"/>
          <p:cNvSpPr>
            <a:spLocks noChangeArrowheads="1"/>
          </p:cNvSpPr>
          <p:nvPr/>
        </p:nvSpPr>
        <p:spPr bwMode="auto">
          <a:xfrm>
            <a:off x="5349875" y="2463800"/>
            <a:ext cx="1665288" cy="1828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6153" name="Rectangle 4108"/>
          <p:cNvSpPr>
            <a:spLocks noChangeArrowheads="1"/>
          </p:cNvSpPr>
          <p:nvPr/>
        </p:nvSpPr>
        <p:spPr bwMode="auto">
          <a:xfrm>
            <a:off x="7967664" y="1846263"/>
            <a:ext cx="1093787" cy="2387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6154" name="Rectangle 4109"/>
          <p:cNvSpPr>
            <a:spLocks noChangeArrowheads="1"/>
          </p:cNvSpPr>
          <p:nvPr/>
        </p:nvSpPr>
        <p:spPr bwMode="auto">
          <a:xfrm>
            <a:off x="2424114" y="2781300"/>
            <a:ext cx="1641475" cy="1511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Times New Roman" panose="02020603050405020304" pitchFamily="18" charset="0"/>
            </a:endParaRPr>
          </a:p>
        </p:txBody>
      </p:sp>
      <p:sp>
        <p:nvSpPr>
          <p:cNvPr id="6155" name="Line 4110"/>
          <p:cNvSpPr>
            <a:spLocks noChangeShapeType="1"/>
          </p:cNvSpPr>
          <p:nvPr/>
        </p:nvSpPr>
        <p:spPr bwMode="auto">
          <a:xfrm rot="603280" flipH="1" flipV="1">
            <a:off x="2351089" y="1125539"/>
            <a:ext cx="149225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6" name="Text Box 4111"/>
          <p:cNvSpPr txBox="1">
            <a:spLocks noChangeArrowheads="1"/>
          </p:cNvSpPr>
          <p:nvPr/>
        </p:nvSpPr>
        <p:spPr bwMode="auto">
          <a:xfrm>
            <a:off x="2424113" y="14128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157" name="Text Box 4112"/>
          <p:cNvSpPr txBox="1">
            <a:spLocks noChangeArrowheads="1"/>
          </p:cNvSpPr>
          <p:nvPr/>
        </p:nvSpPr>
        <p:spPr bwMode="auto">
          <a:xfrm>
            <a:off x="5499101" y="2482851"/>
            <a:ext cx="1414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PIZZERIA</a:t>
            </a:r>
          </a:p>
        </p:txBody>
      </p:sp>
      <p:sp>
        <p:nvSpPr>
          <p:cNvPr id="6158" name="AutoShape 4113"/>
          <p:cNvSpPr>
            <a:spLocks noChangeArrowheads="1"/>
          </p:cNvSpPr>
          <p:nvPr/>
        </p:nvSpPr>
        <p:spPr bwMode="auto">
          <a:xfrm>
            <a:off x="5408614" y="2887663"/>
            <a:ext cx="1419225" cy="1028700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9" name="Text Box 4114"/>
          <p:cNvSpPr txBox="1">
            <a:spLocks noChangeArrowheads="1"/>
          </p:cNvSpPr>
          <p:nvPr/>
        </p:nvSpPr>
        <p:spPr bwMode="auto">
          <a:xfrm>
            <a:off x="7934326" y="2416175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Times New Roman" panose="02020603050405020304" pitchFamily="18" charset="0"/>
              </a:rPr>
              <a:t>HABITATION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Times New Roman" panose="02020603050405020304" pitchFamily="18" charset="0"/>
              </a:rPr>
              <a:t>       R + 3</a:t>
            </a:r>
          </a:p>
        </p:txBody>
      </p:sp>
      <p:sp>
        <p:nvSpPr>
          <p:cNvPr id="6160" name="Text Box 4115"/>
          <p:cNvSpPr txBox="1">
            <a:spLocks noChangeArrowheads="1"/>
          </p:cNvSpPr>
          <p:nvPr/>
        </p:nvSpPr>
        <p:spPr bwMode="auto">
          <a:xfrm>
            <a:off x="2495550" y="2781300"/>
            <a:ext cx="158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Times New Roman" panose="02020603050405020304" pitchFamily="18" charset="0"/>
              </a:rPr>
              <a:t>STATION SERVICE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6161" name="Line 4116"/>
          <p:cNvSpPr>
            <a:spLocks noChangeShapeType="1"/>
          </p:cNvSpPr>
          <p:nvPr/>
        </p:nvSpPr>
        <p:spPr bwMode="auto">
          <a:xfrm>
            <a:off x="2424113" y="6237288"/>
            <a:ext cx="1149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2" name="Text Box 4118"/>
          <p:cNvSpPr txBox="1">
            <a:spLocks noChangeArrowheads="1"/>
          </p:cNvSpPr>
          <p:nvPr/>
        </p:nvSpPr>
        <p:spPr bwMode="auto">
          <a:xfrm>
            <a:off x="2640014" y="5734051"/>
            <a:ext cx="712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20 m</a:t>
            </a:r>
          </a:p>
        </p:txBody>
      </p:sp>
      <p:sp>
        <p:nvSpPr>
          <p:cNvPr id="6163" name="Text Box 4121"/>
          <p:cNvSpPr txBox="1">
            <a:spLocks noChangeArrowheads="1"/>
          </p:cNvSpPr>
          <p:nvPr/>
        </p:nvSpPr>
        <p:spPr bwMode="auto">
          <a:xfrm>
            <a:off x="4583114" y="1268413"/>
            <a:ext cx="1201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rgbClr val="0000FF"/>
                </a:solidFill>
              </a:rPr>
              <a:t>WEISBACH</a:t>
            </a:r>
          </a:p>
        </p:txBody>
      </p:sp>
      <p:grpSp>
        <p:nvGrpSpPr>
          <p:cNvPr id="6164" name="Group 43"/>
          <p:cNvGrpSpPr>
            <a:grpSpLocks/>
          </p:cNvGrpSpPr>
          <p:nvPr/>
        </p:nvGrpSpPr>
        <p:grpSpPr bwMode="auto">
          <a:xfrm rot="16200000">
            <a:off x="4189413" y="2781300"/>
            <a:ext cx="609600" cy="254000"/>
            <a:chOff x="4874" y="1416"/>
            <a:chExt cx="384" cy="160"/>
          </a:xfrm>
        </p:grpSpPr>
        <p:sp>
          <p:nvSpPr>
            <p:cNvPr id="6214" name="Line 4122"/>
            <p:cNvSpPr>
              <a:spLocks noChangeShapeType="1"/>
            </p:cNvSpPr>
            <p:nvPr/>
          </p:nvSpPr>
          <p:spPr bwMode="auto">
            <a:xfrm flipV="1">
              <a:off x="4874" y="149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15" name="Line 4125"/>
            <p:cNvSpPr>
              <a:spLocks noChangeShapeType="1"/>
            </p:cNvSpPr>
            <p:nvPr/>
          </p:nvSpPr>
          <p:spPr bwMode="auto">
            <a:xfrm>
              <a:off x="4940" y="1416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16" name="Line 4126"/>
            <p:cNvSpPr>
              <a:spLocks noChangeShapeType="1"/>
            </p:cNvSpPr>
            <p:nvPr/>
          </p:nvSpPr>
          <p:spPr bwMode="auto">
            <a:xfrm>
              <a:off x="4999" y="1416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165" name="Line 4130"/>
          <p:cNvSpPr>
            <a:spLocks noChangeShapeType="1"/>
          </p:cNvSpPr>
          <p:nvPr/>
        </p:nvSpPr>
        <p:spPr bwMode="auto">
          <a:xfrm flipV="1">
            <a:off x="4727575" y="1749426"/>
            <a:ext cx="1257300" cy="1682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6" name="Freeform 41"/>
          <p:cNvSpPr>
            <a:spLocks/>
          </p:cNvSpPr>
          <p:nvPr/>
        </p:nvSpPr>
        <p:spPr bwMode="auto">
          <a:xfrm>
            <a:off x="1735139" y="1039814"/>
            <a:ext cx="8651875" cy="3133725"/>
          </a:xfrm>
          <a:custGeom>
            <a:avLst/>
            <a:gdLst>
              <a:gd name="T0" fmla="*/ 2147483646 w 10510"/>
              <a:gd name="T1" fmla="*/ 2147483646 h 22902"/>
              <a:gd name="T2" fmla="*/ 2147483646 w 10510"/>
              <a:gd name="T3" fmla="*/ 2147483646 h 22902"/>
              <a:gd name="T4" fmla="*/ 2147483646 w 10510"/>
              <a:gd name="T5" fmla="*/ 2147483646 h 22902"/>
              <a:gd name="T6" fmla="*/ 2147483646 w 10510"/>
              <a:gd name="T7" fmla="*/ 2147483646 h 22902"/>
              <a:gd name="T8" fmla="*/ 2147483646 w 10510"/>
              <a:gd name="T9" fmla="*/ 2147483646 h 22902"/>
              <a:gd name="T10" fmla="*/ 2147483646 w 10510"/>
              <a:gd name="T11" fmla="*/ 2147483646 h 22902"/>
              <a:gd name="T12" fmla="*/ 2147483646 w 10510"/>
              <a:gd name="T13" fmla="*/ 2147483646 h 22902"/>
              <a:gd name="T14" fmla="*/ 2147483646 w 10510"/>
              <a:gd name="T15" fmla="*/ 2147483646 h 22902"/>
              <a:gd name="T16" fmla="*/ 2147483646 w 10510"/>
              <a:gd name="T17" fmla="*/ 2147483646 h 22902"/>
              <a:gd name="T18" fmla="*/ 2147483646 w 10510"/>
              <a:gd name="T19" fmla="*/ 2147483646 h 22902"/>
              <a:gd name="T20" fmla="*/ 2147483646 w 10510"/>
              <a:gd name="T21" fmla="*/ 2147483646 h 22902"/>
              <a:gd name="T22" fmla="*/ 2147483646 w 10510"/>
              <a:gd name="T23" fmla="*/ 2147483646 h 22902"/>
              <a:gd name="T24" fmla="*/ 2147483646 w 10510"/>
              <a:gd name="T25" fmla="*/ 2147483646 h 22902"/>
              <a:gd name="T26" fmla="*/ 2147483646 w 10510"/>
              <a:gd name="T27" fmla="*/ 2147483646 h 22902"/>
              <a:gd name="T28" fmla="*/ 2147483646 w 10510"/>
              <a:gd name="T29" fmla="*/ 2147483646 h 22902"/>
              <a:gd name="T30" fmla="*/ 2147483646 w 10510"/>
              <a:gd name="T31" fmla="*/ 2147483646 h 22902"/>
              <a:gd name="T32" fmla="*/ 2147483646 w 10510"/>
              <a:gd name="T33" fmla="*/ 2147483646 h 22902"/>
              <a:gd name="T34" fmla="*/ 2147483646 w 10510"/>
              <a:gd name="T35" fmla="*/ 2147483646 h 22902"/>
              <a:gd name="T36" fmla="*/ 2147483646 w 10510"/>
              <a:gd name="T37" fmla="*/ 2147483646 h 22902"/>
              <a:gd name="T38" fmla="*/ 2147483646 w 10510"/>
              <a:gd name="T39" fmla="*/ 2147483646 h 22902"/>
              <a:gd name="T40" fmla="*/ 2147483646 w 10510"/>
              <a:gd name="T41" fmla="*/ 2147483646 h 22902"/>
              <a:gd name="T42" fmla="*/ 2147483646 w 10510"/>
              <a:gd name="T43" fmla="*/ 2147483646 h 22902"/>
              <a:gd name="T44" fmla="*/ 2147483646 w 10510"/>
              <a:gd name="T45" fmla="*/ 2147483646 h 22902"/>
              <a:gd name="T46" fmla="*/ 2147483646 w 10510"/>
              <a:gd name="T47" fmla="*/ 2147483646 h 22902"/>
              <a:gd name="T48" fmla="*/ 2147483646 w 10510"/>
              <a:gd name="T49" fmla="*/ 2147483646 h 22902"/>
              <a:gd name="T50" fmla="*/ 2147483646 w 10510"/>
              <a:gd name="T51" fmla="*/ 2147483646 h 22902"/>
              <a:gd name="T52" fmla="*/ 2147483646 w 10510"/>
              <a:gd name="T53" fmla="*/ 2147483646 h 22902"/>
              <a:gd name="T54" fmla="*/ 2147483646 w 10510"/>
              <a:gd name="T55" fmla="*/ 2147483646 h 22902"/>
              <a:gd name="T56" fmla="*/ 2147483646 w 10510"/>
              <a:gd name="T57" fmla="*/ 2147483646 h 22902"/>
              <a:gd name="T58" fmla="*/ 2147483646 w 10510"/>
              <a:gd name="T59" fmla="*/ 2147483646 h 22902"/>
              <a:gd name="T60" fmla="*/ 2147483646 w 10510"/>
              <a:gd name="T61" fmla="*/ 2147483646 h 22902"/>
              <a:gd name="T62" fmla="*/ 2147483646 w 10510"/>
              <a:gd name="T63" fmla="*/ 2147483646 h 22902"/>
              <a:gd name="T64" fmla="*/ 2147483646 w 10510"/>
              <a:gd name="T65" fmla="*/ 2147483646 h 229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510" h="22902">
                <a:moveTo>
                  <a:pt x="0" y="9256"/>
                </a:moveTo>
                <a:cubicBezTo>
                  <a:pt x="107" y="9314"/>
                  <a:pt x="215" y="9335"/>
                  <a:pt x="320" y="9413"/>
                </a:cubicBezTo>
                <a:cubicBezTo>
                  <a:pt x="359" y="9440"/>
                  <a:pt x="392" y="9518"/>
                  <a:pt x="431" y="9539"/>
                </a:cubicBezTo>
                <a:cubicBezTo>
                  <a:pt x="626" y="9649"/>
                  <a:pt x="831" y="9660"/>
                  <a:pt x="1028" y="9728"/>
                </a:cubicBezTo>
                <a:cubicBezTo>
                  <a:pt x="1273" y="9980"/>
                  <a:pt x="1015" y="9781"/>
                  <a:pt x="1337" y="9760"/>
                </a:cubicBezTo>
                <a:cubicBezTo>
                  <a:pt x="1448" y="9754"/>
                  <a:pt x="1558" y="9802"/>
                  <a:pt x="1669" y="9823"/>
                </a:cubicBezTo>
                <a:cubicBezTo>
                  <a:pt x="1901" y="9655"/>
                  <a:pt x="2151" y="9807"/>
                  <a:pt x="2365" y="9445"/>
                </a:cubicBezTo>
                <a:cubicBezTo>
                  <a:pt x="2392" y="9324"/>
                  <a:pt x="2418" y="9329"/>
                  <a:pt x="2464" y="9287"/>
                </a:cubicBezTo>
                <a:cubicBezTo>
                  <a:pt x="2540" y="9072"/>
                  <a:pt x="2681" y="9099"/>
                  <a:pt x="2773" y="8941"/>
                </a:cubicBezTo>
                <a:cubicBezTo>
                  <a:pt x="2838" y="8831"/>
                  <a:pt x="2895" y="8705"/>
                  <a:pt x="2961" y="8595"/>
                </a:cubicBezTo>
                <a:cubicBezTo>
                  <a:pt x="3002" y="8369"/>
                  <a:pt x="3052" y="8238"/>
                  <a:pt x="3138" y="8154"/>
                </a:cubicBezTo>
                <a:cubicBezTo>
                  <a:pt x="3214" y="7871"/>
                  <a:pt x="3144" y="8091"/>
                  <a:pt x="3160" y="8186"/>
                </a:cubicBezTo>
                <a:cubicBezTo>
                  <a:pt x="3166" y="8217"/>
                  <a:pt x="3182" y="8165"/>
                  <a:pt x="3193" y="8154"/>
                </a:cubicBezTo>
                <a:cubicBezTo>
                  <a:pt x="3208" y="8034"/>
                  <a:pt x="3238" y="7981"/>
                  <a:pt x="3260" y="7871"/>
                </a:cubicBezTo>
                <a:cubicBezTo>
                  <a:pt x="3308" y="7630"/>
                  <a:pt x="3390" y="7309"/>
                  <a:pt x="3459" y="7115"/>
                </a:cubicBezTo>
                <a:cubicBezTo>
                  <a:pt x="3473" y="6995"/>
                  <a:pt x="3492" y="6753"/>
                  <a:pt x="3525" y="6675"/>
                </a:cubicBezTo>
                <a:cubicBezTo>
                  <a:pt x="3753" y="6108"/>
                  <a:pt x="4118" y="6313"/>
                  <a:pt x="4376" y="6297"/>
                </a:cubicBezTo>
                <a:cubicBezTo>
                  <a:pt x="4492" y="6077"/>
                  <a:pt x="4832" y="6145"/>
                  <a:pt x="4895" y="6139"/>
                </a:cubicBezTo>
                <a:cubicBezTo>
                  <a:pt x="4982" y="6155"/>
                  <a:pt x="5066" y="6129"/>
                  <a:pt x="5138" y="6265"/>
                </a:cubicBezTo>
                <a:cubicBezTo>
                  <a:pt x="5201" y="6145"/>
                  <a:pt x="5291" y="6281"/>
                  <a:pt x="5359" y="6328"/>
                </a:cubicBezTo>
                <a:cubicBezTo>
                  <a:pt x="5413" y="6365"/>
                  <a:pt x="5470" y="6349"/>
                  <a:pt x="5525" y="6360"/>
                </a:cubicBezTo>
                <a:cubicBezTo>
                  <a:pt x="5707" y="6491"/>
                  <a:pt x="6004" y="6344"/>
                  <a:pt x="6199" y="6202"/>
                </a:cubicBezTo>
                <a:cubicBezTo>
                  <a:pt x="6245" y="6113"/>
                  <a:pt x="6287" y="6066"/>
                  <a:pt x="6331" y="5982"/>
                </a:cubicBezTo>
                <a:cubicBezTo>
                  <a:pt x="6359" y="5867"/>
                  <a:pt x="6401" y="5746"/>
                  <a:pt x="6442" y="5667"/>
                </a:cubicBezTo>
                <a:cubicBezTo>
                  <a:pt x="6459" y="5473"/>
                  <a:pt x="6519" y="5379"/>
                  <a:pt x="6552" y="5195"/>
                </a:cubicBezTo>
                <a:cubicBezTo>
                  <a:pt x="6564" y="5132"/>
                  <a:pt x="6576" y="5069"/>
                  <a:pt x="6586" y="5006"/>
                </a:cubicBezTo>
                <a:cubicBezTo>
                  <a:pt x="6595" y="4943"/>
                  <a:pt x="6608" y="4817"/>
                  <a:pt x="6608" y="4817"/>
                </a:cubicBezTo>
                <a:cubicBezTo>
                  <a:pt x="6611" y="4398"/>
                  <a:pt x="6613" y="3978"/>
                  <a:pt x="6619" y="3558"/>
                </a:cubicBezTo>
                <a:cubicBezTo>
                  <a:pt x="6622" y="3327"/>
                  <a:pt x="6632" y="3359"/>
                  <a:pt x="6652" y="3149"/>
                </a:cubicBezTo>
                <a:cubicBezTo>
                  <a:pt x="6665" y="3023"/>
                  <a:pt x="6685" y="2771"/>
                  <a:pt x="6685" y="2771"/>
                </a:cubicBezTo>
                <a:cubicBezTo>
                  <a:pt x="6689" y="2845"/>
                  <a:pt x="6681" y="2929"/>
                  <a:pt x="6696" y="2992"/>
                </a:cubicBezTo>
                <a:cubicBezTo>
                  <a:pt x="6720" y="3096"/>
                  <a:pt x="6735" y="2913"/>
                  <a:pt x="6740" y="2866"/>
                </a:cubicBezTo>
                <a:cubicBezTo>
                  <a:pt x="6735" y="2860"/>
                  <a:pt x="6634" y="2797"/>
                  <a:pt x="6718" y="2677"/>
                </a:cubicBezTo>
                <a:cubicBezTo>
                  <a:pt x="6742" y="2645"/>
                  <a:pt x="6770" y="2698"/>
                  <a:pt x="6796" y="2708"/>
                </a:cubicBezTo>
                <a:cubicBezTo>
                  <a:pt x="6810" y="2582"/>
                  <a:pt x="6840" y="2551"/>
                  <a:pt x="6873" y="2456"/>
                </a:cubicBezTo>
                <a:cubicBezTo>
                  <a:pt x="6902" y="2205"/>
                  <a:pt x="6958" y="2021"/>
                  <a:pt x="7017" y="1827"/>
                </a:cubicBezTo>
                <a:cubicBezTo>
                  <a:pt x="7077" y="1622"/>
                  <a:pt x="7090" y="1470"/>
                  <a:pt x="7160" y="1292"/>
                </a:cubicBezTo>
                <a:cubicBezTo>
                  <a:pt x="7249" y="1066"/>
                  <a:pt x="7192" y="1134"/>
                  <a:pt x="7260" y="1071"/>
                </a:cubicBezTo>
                <a:cubicBezTo>
                  <a:pt x="7282" y="888"/>
                  <a:pt x="7252" y="1029"/>
                  <a:pt x="7315" y="1008"/>
                </a:cubicBezTo>
                <a:cubicBezTo>
                  <a:pt x="7331" y="1003"/>
                  <a:pt x="7344" y="966"/>
                  <a:pt x="7359" y="945"/>
                </a:cubicBezTo>
                <a:cubicBezTo>
                  <a:pt x="7440" y="846"/>
                  <a:pt x="7519" y="709"/>
                  <a:pt x="7602" y="631"/>
                </a:cubicBezTo>
                <a:cubicBezTo>
                  <a:pt x="7630" y="515"/>
                  <a:pt x="7654" y="541"/>
                  <a:pt x="7669" y="410"/>
                </a:cubicBezTo>
                <a:cubicBezTo>
                  <a:pt x="7639" y="379"/>
                  <a:pt x="7604" y="373"/>
                  <a:pt x="7580" y="316"/>
                </a:cubicBezTo>
                <a:cubicBezTo>
                  <a:pt x="7571" y="295"/>
                  <a:pt x="7602" y="290"/>
                  <a:pt x="7613" y="284"/>
                </a:cubicBezTo>
                <a:cubicBezTo>
                  <a:pt x="7654" y="258"/>
                  <a:pt x="7694" y="237"/>
                  <a:pt x="7735" y="221"/>
                </a:cubicBezTo>
                <a:cubicBezTo>
                  <a:pt x="7845" y="174"/>
                  <a:pt x="7926" y="174"/>
                  <a:pt x="8044" y="158"/>
                </a:cubicBezTo>
                <a:cubicBezTo>
                  <a:pt x="8295" y="59"/>
                  <a:pt x="8199" y="22"/>
                  <a:pt x="8331" y="95"/>
                </a:cubicBezTo>
                <a:cubicBezTo>
                  <a:pt x="8718" y="-20"/>
                  <a:pt x="8538" y="-15"/>
                  <a:pt x="8873" y="32"/>
                </a:cubicBezTo>
                <a:cubicBezTo>
                  <a:pt x="8961" y="116"/>
                  <a:pt x="8961" y="106"/>
                  <a:pt x="8873" y="64"/>
                </a:cubicBezTo>
                <a:cubicBezTo>
                  <a:pt x="8843" y="95"/>
                  <a:pt x="8801" y="85"/>
                  <a:pt x="8785" y="158"/>
                </a:cubicBezTo>
                <a:cubicBezTo>
                  <a:pt x="8773" y="211"/>
                  <a:pt x="8856" y="426"/>
                  <a:pt x="8862" y="442"/>
                </a:cubicBezTo>
                <a:cubicBezTo>
                  <a:pt x="8891" y="694"/>
                  <a:pt x="8893" y="673"/>
                  <a:pt x="8983" y="631"/>
                </a:cubicBezTo>
                <a:cubicBezTo>
                  <a:pt x="9120" y="730"/>
                  <a:pt x="8913" y="610"/>
                  <a:pt x="9083" y="568"/>
                </a:cubicBezTo>
                <a:cubicBezTo>
                  <a:pt x="9140" y="552"/>
                  <a:pt x="9142" y="646"/>
                  <a:pt x="9182" y="694"/>
                </a:cubicBezTo>
                <a:cubicBezTo>
                  <a:pt x="9195" y="709"/>
                  <a:pt x="9273" y="751"/>
                  <a:pt x="9282" y="756"/>
                </a:cubicBezTo>
                <a:cubicBezTo>
                  <a:pt x="9306" y="804"/>
                  <a:pt x="9322" y="872"/>
                  <a:pt x="9348" y="914"/>
                </a:cubicBezTo>
                <a:cubicBezTo>
                  <a:pt x="9368" y="945"/>
                  <a:pt x="9394" y="940"/>
                  <a:pt x="9414" y="977"/>
                </a:cubicBezTo>
                <a:cubicBezTo>
                  <a:pt x="9425" y="998"/>
                  <a:pt x="9436" y="1019"/>
                  <a:pt x="9448" y="1040"/>
                </a:cubicBezTo>
                <a:cubicBezTo>
                  <a:pt x="9464" y="893"/>
                  <a:pt x="9459" y="867"/>
                  <a:pt x="9547" y="851"/>
                </a:cubicBezTo>
                <a:cubicBezTo>
                  <a:pt x="9571" y="846"/>
                  <a:pt x="9613" y="914"/>
                  <a:pt x="9613" y="914"/>
                </a:cubicBezTo>
                <a:cubicBezTo>
                  <a:pt x="9663" y="1019"/>
                  <a:pt x="9683" y="1066"/>
                  <a:pt x="9746" y="1103"/>
                </a:cubicBezTo>
                <a:cubicBezTo>
                  <a:pt x="9797" y="1323"/>
                  <a:pt x="10408" y="2302"/>
                  <a:pt x="10491" y="2460"/>
                </a:cubicBezTo>
                <a:cubicBezTo>
                  <a:pt x="10552" y="3907"/>
                  <a:pt x="10153" y="6689"/>
                  <a:pt x="10239" y="10061"/>
                </a:cubicBezTo>
                <a:cubicBezTo>
                  <a:pt x="10295" y="11678"/>
                  <a:pt x="10129" y="10176"/>
                  <a:pt x="10159" y="12165"/>
                </a:cubicBezTo>
                <a:cubicBezTo>
                  <a:pt x="10161" y="13316"/>
                  <a:pt x="10278" y="15816"/>
                  <a:pt x="10321" y="17455"/>
                </a:cubicBezTo>
                <a:cubicBezTo>
                  <a:pt x="10364" y="19094"/>
                  <a:pt x="10482" y="22064"/>
                  <a:pt x="10510" y="22902"/>
                </a:cubicBezTo>
              </a:path>
            </a:pathLst>
          </a:custGeom>
          <a:noFill/>
          <a:ln w="1016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7" name="Line 4100"/>
          <p:cNvSpPr>
            <a:spLocks noChangeShapeType="1"/>
          </p:cNvSpPr>
          <p:nvPr/>
        </p:nvSpPr>
        <p:spPr bwMode="auto">
          <a:xfrm flipH="1">
            <a:off x="9264650" y="1052514"/>
            <a:ext cx="20638" cy="5329237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68" name="Text Box 4106"/>
          <p:cNvSpPr txBox="1">
            <a:spLocks noChangeArrowheads="1"/>
          </p:cNvSpPr>
          <p:nvPr/>
        </p:nvSpPr>
        <p:spPr bwMode="auto">
          <a:xfrm rot="16200000">
            <a:off x="8356600" y="2611438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chemeClr val="bg1"/>
                </a:solidFill>
                <a:latin typeface="Times New Roman" panose="02020603050405020304" pitchFamily="18" charset="0"/>
              </a:rPr>
              <a:t>Rue de GEISBOURG</a:t>
            </a:r>
          </a:p>
        </p:txBody>
      </p:sp>
      <p:sp>
        <p:nvSpPr>
          <p:cNvPr id="6169" name="Oval 42"/>
          <p:cNvSpPr>
            <a:spLocks noChangeArrowheads="1"/>
          </p:cNvSpPr>
          <p:nvPr/>
        </p:nvSpPr>
        <p:spPr bwMode="auto">
          <a:xfrm>
            <a:off x="8904288" y="1268414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chemeClr val="bg1"/>
                </a:solidFill>
                <a:latin typeface="Arial" panose="020B0604020202020204" pitchFamily="34" charset="0"/>
              </a:rPr>
              <a:t>ASP</a:t>
            </a:r>
          </a:p>
        </p:txBody>
      </p:sp>
      <p:sp>
        <p:nvSpPr>
          <p:cNvPr id="6170" name="Oval 44"/>
          <p:cNvSpPr>
            <a:spLocks noChangeArrowheads="1"/>
          </p:cNvSpPr>
          <p:nvPr/>
        </p:nvSpPr>
        <p:spPr bwMode="auto">
          <a:xfrm>
            <a:off x="2640013" y="4870451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PI </a:t>
            </a:r>
          </a:p>
        </p:txBody>
      </p:sp>
      <p:sp>
        <p:nvSpPr>
          <p:cNvPr id="6171" name="AutoShape 45"/>
          <p:cNvSpPr>
            <a:spLocks noChangeArrowheads="1"/>
          </p:cNvSpPr>
          <p:nvPr/>
        </p:nvSpPr>
        <p:spPr bwMode="auto">
          <a:xfrm rot="10800000">
            <a:off x="3576638" y="2997200"/>
            <a:ext cx="431800" cy="338138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6172" name="AutoShape 46"/>
          <p:cNvSpPr>
            <a:spLocks noChangeArrowheads="1"/>
          </p:cNvSpPr>
          <p:nvPr/>
        </p:nvSpPr>
        <p:spPr bwMode="auto">
          <a:xfrm rot="10800000">
            <a:off x="2640013" y="3284539"/>
            <a:ext cx="431800" cy="33813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173" name="AutoShape 47"/>
          <p:cNvSpPr>
            <a:spLocks noChangeArrowheads="1"/>
          </p:cNvSpPr>
          <p:nvPr/>
        </p:nvSpPr>
        <p:spPr bwMode="auto">
          <a:xfrm rot="10800000">
            <a:off x="3216275" y="3789364"/>
            <a:ext cx="287338" cy="33813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74" name="AutoShape 48"/>
          <p:cNvSpPr>
            <a:spLocks noChangeArrowheads="1"/>
          </p:cNvSpPr>
          <p:nvPr/>
        </p:nvSpPr>
        <p:spPr bwMode="auto">
          <a:xfrm rot="10800000">
            <a:off x="8328025" y="3214689"/>
            <a:ext cx="503238" cy="554037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75" name="AutoShape 49"/>
          <p:cNvSpPr>
            <a:spLocks noChangeArrowheads="1"/>
          </p:cNvSpPr>
          <p:nvPr/>
        </p:nvSpPr>
        <p:spPr bwMode="auto">
          <a:xfrm rot="10800000">
            <a:off x="5951539" y="4891089"/>
            <a:ext cx="504825" cy="409575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6177" name="Rectangle 51"/>
          <p:cNvSpPr>
            <a:spLocks noChangeArrowheads="1"/>
          </p:cNvSpPr>
          <p:nvPr/>
        </p:nvSpPr>
        <p:spPr bwMode="auto">
          <a:xfrm>
            <a:off x="5454651" y="4840289"/>
            <a:ext cx="1655763" cy="581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grpSp>
        <p:nvGrpSpPr>
          <p:cNvPr id="6183" name="Group 64"/>
          <p:cNvGrpSpPr>
            <a:grpSpLocks/>
          </p:cNvGrpSpPr>
          <p:nvPr/>
        </p:nvGrpSpPr>
        <p:grpSpPr bwMode="auto">
          <a:xfrm rot="16200000">
            <a:off x="7142163" y="2384425"/>
            <a:ext cx="609600" cy="254000"/>
            <a:chOff x="4874" y="1416"/>
            <a:chExt cx="384" cy="160"/>
          </a:xfrm>
        </p:grpSpPr>
        <p:sp>
          <p:nvSpPr>
            <p:cNvPr id="6208" name="Line 4122"/>
            <p:cNvSpPr>
              <a:spLocks noChangeShapeType="1"/>
            </p:cNvSpPr>
            <p:nvPr/>
          </p:nvSpPr>
          <p:spPr bwMode="auto">
            <a:xfrm flipV="1">
              <a:off x="4874" y="149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09" name="Line 4125"/>
            <p:cNvSpPr>
              <a:spLocks noChangeShapeType="1"/>
            </p:cNvSpPr>
            <p:nvPr/>
          </p:nvSpPr>
          <p:spPr bwMode="auto">
            <a:xfrm>
              <a:off x="4940" y="1416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10" name="Line 4126"/>
            <p:cNvSpPr>
              <a:spLocks noChangeShapeType="1"/>
            </p:cNvSpPr>
            <p:nvPr/>
          </p:nvSpPr>
          <p:spPr bwMode="auto">
            <a:xfrm>
              <a:off x="4999" y="1416"/>
              <a:ext cx="0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185" name="Text Box 4115"/>
          <p:cNvSpPr txBox="1">
            <a:spLocks noChangeArrowheads="1"/>
          </p:cNvSpPr>
          <p:nvPr/>
        </p:nvSpPr>
        <p:spPr bwMode="auto">
          <a:xfrm>
            <a:off x="5159376" y="5734050"/>
            <a:ext cx="722313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Times New Roman" panose="02020603050405020304" pitchFamily="18" charset="0"/>
              </a:rPr>
              <a:t>Parking</a:t>
            </a:r>
          </a:p>
        </p:txBody>
      </p:sp>
      <p:sp>
        <p:nvSpPr>
          <p:cNvPr id="6186" name="Line 71"/>
          <p:cNvSpPr>
            <a:spLocks noChangeShapeType="1"/>
          </p:cNvSpPr>
          <p:nvPr/>
        </p:nvSpPr>
        <p:spPr bwMode="auto">
          <a:xfrm flipV="1">
            <a:off x="5519739" y="5445126"/>
            <a:ext cx="287337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89" name="Line 4101"/>
          <p:cNvSpPr>
            <a:spLocks noChangeShapeType="1"/>
          </p:cNvSpPr>
          <p:nvPr/>
        </p:nvSpPr>
        <p:spPr bwMode="auto">
          <a:xfrm>
            <a:off x="1524001" y="4797425"/>
            <a:ext cx="8791575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95" name="Line 80"/>
          <p:cNvSpPr>
            <a:spLocks noChangeShapeType="1"/>
          </p:cNvSpPr>
          <p:nvPr/>
        </p:nvSpPr>
        <p:spPr bwMode="auto">
          <a:xfrm>
            <a:off x="9767889" y="1916113"/>
            <a:ext cx="649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96" name="Text Box 81"/>
          <p:cNvSpPr txBox="1">
            <a:spLocks noChangeArrowheads="1"/>
          </p:cNvSpPr>
          <p:nvPr/>
        </p:nvSpPr>
        <p:spPr bwMode="auto">
          <a:xfrm>
            <a:off x="9615489" y="1984375"/>
            <a:ext cx="750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latin typeface="Arial" panose="020B0604020202020204" pitchFamily="34" charset="0"/>
              </a:rPr>
              <a:t>10 km/h</a:t>
            </a:r>
          </a:p>
        </p:txBody>
      </p:sp>
    </p:spTree>
    <p:extLst>
      <p:ext uri="{BB962C8B-B14F-4D97-AF65-F5344CB8AC3E}">
        <p14:creationId xmlns:p14="http://schemas.microsoft.com/office/powerpoint/2010/main" val="3576543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206</Words>
  <Application>Microsoft Office PowerPoint</Application>
  <PresentationFormat>Grand écran</PresentationFormat>
  <Paragraphs>96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Times New Roman</vt:lpstr>
      <vt:lpstr>Thème Office</vt:lpstr>
      <vt:lpstr>Microsoft ClipArt Gallery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vent se renforce à 40 km/h  20h00.</vt:lpstr>
      <vt:lpstr>Le fumées se dirigent sur le HLM R+ 3.</vt:lpstr>
      <vt:lpstr>Présentation PowerPoint</vt:lpstr>
      <vt:lpstr>Présentation PowerPoint</vt:lpstr>
      <vt:lpstr>Ordre initial </vt:lpstr>
      <vt:lpstr>Présentation PowerPoint</vt:lpstr>
    </vt:vector>
  </TitlesOfParts>
  <Company>ENSOSP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SOMSOIS Philippe</dc:creator>
  <cp:lastModifiedBy>GILBERT Christine</cp:lastModifiedBy>
  <cp:revision>10</cp:revision>
  <dcterms:created xsi:type="dcterms:W3CDTF">2022-01-04T17:30:15Z</dcterms:created>
  <dcterms:modified xsi:type="dcterms:W3CDTF">2024-11-13T11:59:07Z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1FF72A75-B56B-4765-AD0E-C8AF164044D3</vt:lpwstr>
  </property>
  <property fmtid="{D5CDD505-2E9C-101B-9397-08002B2CF9AE}" pid="3" name="ArticulatePath">
    <vt:lpwstr>SAOIEC Pizzeria KAYSERSBERG</vt:lpwstr>
  </property>
</Properties>
</file>