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1" r:id="rId3"/>
    <p:sldId id="257" r:id="rId4"/>
    <p:sldId id="258" r:id="rId5"/>
  </p:sldIdLst>
  <p:sldSz cx="12192000" cy="6858000"/>
  <p:notesSz cx="6858000" cy="9144000"/>
  <p:custDataLst>
    <p:tags r:id="rId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99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8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11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20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194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499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51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25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37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75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32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23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0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40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6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51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47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67A244F-EF6B-4F47-A366-E6841ABFA33E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E603F-FF71-4113-8DCC-BD9D4997A0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857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lvl="0"/>
            <a:fld id="{8523FB0D-3337-44A1-AB77-11FDF5E1C9D8}" type="slidenum">
              <a:rPr lang="fr-FR" smtClean="0">
                <a:solidFill>
                  <a:srgbClr val="215968"/>
                </a:solidFill>
              </a:rPr>
              <a:t>1</a:t>
            </a:fld>
            <a:endParaRPr lang="fr-FR">
              <a:solidFill>
                <a:srgbClr val="215968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655764" y="1110248"/>
            <a:ext cx="9012237" cy="5472113"/>
            <a:chOff x="630" y="990"/>
            <a:chExt cx="5014" cy="2712"/>
          </a:xfrm>
        </p:grpSpPr>
        <p:pic>
          <p:nvPicPr>
            <p:cNvPr id="6" name="Picture 10" descr="C:\Documents and Settings\Administrateur\Bureau\Accident Colombe\Cart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990"/>
              <a:ext cx="5014" cy="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3060" y="2610"/>
              <a:ext cx="360" cy="40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691" y="1041"/>
              <a:ext cx="514" cy="15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400" b="1">
                  <a:latin typeface="Arial" panose="020B0604020202020204" pitchFamily="34" charset="0"/>
                  <a:cs typeface="Arial" panose="020B0604020202020204" pitchFamily="34" charset="0"/>
                </a:rPr>
                <a:t>VESOUL</a:t>
              </a:r>
            </a:p>
          </p:txBody>
        </p:sp>
      </p:grpSp>
      <p:sp>
        <p:nvSpPr>
          <p:cNvPr id="9" name="Titre 1"/>
          <p:cNvSpPr txBox="1">
            <a:spLocks noGrp="1"/>
          </p:cNvSpPr>
          <p:nvPr>
            <p:ph type="title"/>
          </p:nvPr>
        </p:nvSpPr>
        <p:spPr>
          <a:xfrm>
            <a:off x="1702784" y="180475"/>
            <a:ext cx="8136907" cy="634081"/>
          </a:xfrm>
        </p:spPr>
        <p:txBody>
          <a:bodyPr anchorCtr="0"/>
          <a:lstStyle/>
          <a:p>
            <a:pPr lvl="0" algn="l"/>
            <a:r>
              <a:rPr lang="fr-FR" sz="3200" cap="all" dirty="0">
                <a:solidFill>
                  <a:srgbClr val="215968"/>
                </a:solidFill>
              </a:rPr>
              <a:t>Carte n°1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47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lvl="0"/>
            <a:fld id="{8523FB0D-3337-44A1-AB77-11FDF5E1C9D8}" type="slidenum">
              <a:rPr lang="fr-FR" smtClean="0">
                <a:solidFill>
                  <a:srgbClr val="215968"/>
                </a:solidFill>
              </a:rPr>
              <a:t>2</a:t>
            </a:fld>
            <a:endParaRPr lang="fr-FR">
              <a:solidFill>
                <a:srgbClr val="215968"/>
              </a:solidFill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1702784" y="180475"/>
            <a:ext cx="8136907" cy="634081"/>
          </a:xfrm>
        </p:spPr>
        <p:txBody>
          <a:bodyPr anchorCtr="0"/>
          <a:lstStyle/>
          <a:p>
            <a:pPr lvl="0" algn="l"/>
            <a:r>
              <a:rPr lang="fr-FR" sz="3200" cap="all" dirty="0">
                <a:solidFill>
                  <a:srgbClr val="215968"/>
                </a:solidFill>
              </a:rPr>
              <a:t>Carte n°2</a:t>
            </a:r>
          </a:p>
        </p:txBody>
      </p:sp>
      <p:pic>
        <p:nvPicPr>
          <p:cNvPr id="5" name="Picture 2" descr="C:\Documents and Settings\Administrateur\Bureau\Accident Colombe\VueAerienn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2419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027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-156755" y="-653143"/>
            <a:ext cx="0" cy="0"/>
          </a:xfrm>
        </p:spPr>
        <p:txBody>
          <a:bodyPr/>
          <a:lstStyle/>
          <a:p>
            <a:pPr lvl="0"/>
            <a:fld id="{8523FB0D-3337-44A1-AB77-11FDF5E1C9D8}" type="slidenum">
              <a:rPr lang="fr-FR" smtClean="0">
                <a:solidFill>
                  <a:srgbClr val="215968"/>
                </a:solidFill>
              </a:rPr>
              <a:t>3</a:t>
            </a:fld>
            <a:endParaRPr lang="fr-FR">
              <a:solidFill>
                <a:srgbClr val="215968"/>
              </a:solidFill>
            </a:endParaRPr>
          </a:p>
        </p:txBody>
      </p:sp>
      <p:sp>
        <p:nvSpPr>
          <p:cNvPr id="6" name="Forme libre 5"/>
          <p:cNvSpPr/>
          <p:nvPr/>
        </p:nvSpPr>
        <p:spPr bwMode="auto">
          <a:xfrm>
            <a:off x="1367246" y="-27494"/>
            <a:ext cx="3294063" cy="2346325"/>
          </a:xfrm>
          <a:custGeom>
            <a:avLst/>
            <a:gdLst>
              <a:gd name="connsiteX0" fmla="*/ 0 w 3833446"/>
              <a:gd name="connsiteY0" fmla="*/ 2549769 h 2558562"/>
              <a:gd name="connsiteX1" fmla="*/ 395654 w 3833446"/>
              <a:gd name="connsiteY1" fmla="*/ 2558562 h 2558562"/>
              <a:gd name="connsiteX2" fmla="*/ 589084 w 3833446"/>
              <a:gd name="connsiteY2" fmla="*/ 2497015 h 2558562"/>
              <a:gd name="connsiteX3" fmla="*/ 975946 w 3833446"/>
              <a:gd name="connsiteY3" fmla="*/ 2198077 h 2558562"/>
              <a:gd name="connsiteX4" fmla="*/ 1494692 w 3833446"/>
              <a:gd name="connsiteY4" fmla="*/ 1881554 h 2558562"/>
              <a:gd name="connsiteX5" fmla="*/ 1600200 w 3833446"/>
              <a:gd name="connsiteY5" fmla="*/ 1652954 h 2558562"/>
              <a:gd name="connsiteX6" fmla="*/ 1943100 w 3833446"/>
              <a:gd name="connsiteY6" fmla="*/ 1195754 h 2558562"/>
              <a:gd name="connsiteX7" fmla="*/ 2875084 w 3833446"/>
              <a:gd name="connsiteY7" fmla="*/ 378069 h 2558562"/>
              <a:gd name="connsiteX8" fmla="*/ 3833446 w 3833446"/>
              <a:gd name="connsiteY8" fmla="*/ 0 h 255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3446" h="2558562">
                <a:moveTo>
                  <a:pt x="0" y="2549769"/>
                </a:moveTo>
                <a:lnTo>
                  <a:pt x="395654" y="2558562"/>
                </a:lnTo>
                <a:lnTo>
                  <a:pt x="589084" y="2497015"/>
                </a:lnTo>
                <a:lnTo>
                  <a:pt x="975946" y="2198077"/>
                </a:lnTo>
                <a:lnTo>
                  <a:pt x="1494692" y="1881554"/>
                </a:lnTo>
                <a:lnTo>
                  <a:pt x="1600200" y="1652954"/>
                </a:lnTo>
                <a:lnTo>
                  <a:pt x="1943100" y="1195754"/>
                </a:lnTo>
                <a:lnTo>
                  <a:pt x="2875084" y="378069"/>
                </a:lnTo>
                <a:lnTo>
                  <a:pt x="3833446" y="0"/>
                </a:lnTo>
              </a:path>
            </a:pathLst>
          </a:custGeom>
          <a:noFill/>
          <a:ln w="139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 kern="0">
              <a:ln>
                <a:solidFill>
                  <a:srgbClr val="0070C0"/>
                </a:solidFill>
              </a:ln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Forme libre 6"/>
          <p:cNvSpPr/>
          <p:nvPr/>
        </p:nvSpPr>
        <p:spPr bwMode="auto">
          <a:xfrm>
            <a:off x="1367246" y="115380"/>
            <a:ext cx="3833813" cy="2559050"/>
          </a:xfrm>
          <a:custGeom>
            <a:avLst/>
            <a:gdLst>
              <a:gd name="connsiteX0" fmla="*/ 0 w 3833446"/>
              <a:gd name="connsiteY0" fmla="*/ 2549769 h 2558562"/>
              <a:gd name="connsiteX1" fmla="*/ 395654 w 3833446"/>
              <a:gd name="connsiteY1" fmla="*/ 2558562 h 2558562"/>
              <a:gd name="connsiteX2" fmla="*/ 589084 w 3833446"/>
              <a:gd name="connsiteY2" fmla="*/ 2497015 h 2558562"/>
              <a:gd name="connsiteX3" fmla="*/ 975946 w 3833446"/>
              <a:gd name="connsiteY3" fmla="*/ 2198077 h 2558562"/>
              <a:gd name="connsiteX4" fmla="*/ 1494692 w 3833446"/>
              <a:gd name="connsiteY4" fmla="*/ 1881554 h 2558562"/>
              <a:gd name="connsiteX5" fmla="*/ 1600200 w 3833446"/>
              <a:gd name="connsiteY5" fmla="*/ 1652954 h 2558562"/>
              <a:gd name="connsiteX6" fmla="*/ 1943100 w 3833446"/>
              <a:gd name="connsiteY6" fmla="*/ 1195754 h 2558562"/>
              <a:gd name="connsiteX7" fmla="*/ 2875084 w 3833446"/>
              <a:gd name="connsiteY7" fmla="*/ 378069 h 2558562"/>
              <a:gd name="connsiteX8" fmla="*/ 3833446 w 3833446"/>
              <a:gd name="connsiteY8" fmla="*/ 0 h 255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3446" h="2558562">
                <a:moveTo>
                  <a:pt x="0" y="2549769"/>
                </a:moveTo>
                <a:lnTo>
                  <a:pt x="395654" y="2558562"/>
                </a:lnTo>
                <a:lnTo>
                  <a:pt x="589084" y="2497015"/>
                </a:lnTo>
                <a:lnTo>
                  <a:pt x="975946" y="2198077"/>
                </a:lnTo>
                <a:lnTo>
                  <a:pt x="1494692" y="1881554"/>
                </a:lnTo>
                <a:lnTo>
                  <a:pt x="1600200" y="1652954"/>
                </a:lnTo>
                <a:lnTo>
                  <a:pt x="1943100" y="1195754"/>
                </a:lnTo>
                <a:lnTo>
                  <a:pt x="2875084" y="378069"/>
                </a:lnTo>
                <a:lnTo>
                  <a:pt x="3833446" y="0"/>
                </a:lnTo>
              </a:path>
            </a:pathLst>
          </a:custGeom>
          <a:noFill/>
          <a:ln w="215900" cap="flat" cmpd="sng" algn="ctr">
            <a:solidFill>
              <a:srgbClr val="C0C0C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 kern="0">
              <a:ln>
                <a:solidFill>
                  <a:srgbClr val="0070C0"/>
                </a:solidFill>
              </a:ln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8" name="Groupe 34"/>
          <p:cNvGrpSpPr>
            <a:grpSpLocks/>
          </p:cNvGrpSpPr>
          <p:nvPr/>
        </p:nvGrpSpPr>
        <p:grpSpPr bwMode="auto">
          <a:xfrm>
            <a:off x="810033" y="563054"/>
            <a:ext cx="10279063" cy="5330826"/>
            <a:chOff x="-557985" y="590580"/>
            <a:chExt cx="10280510" cy="533211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 rot="1874553">
              <a:off x="-557985" y="2935164"/>
              <a:ext cx="10280510" cy="642942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kern="0">
                <a:solidFill>
                  <a:srgbClr val="000000"/>
                </a:solidFill>
              </a:endParaRPr>
            </a:p>
          </p:txBody>
        </p:sp>
        <p:cxnSp>
          <p:nvCxnSpPr>
            <p:cNvPr id="10" name="Connecteur droit 9"/>
            <p:cNvCxnSpPr>
              <a:cxnSpLocks noChangeShapeType="1"/>
              <a:stCxn id="9" idx="1"/>
              <a:endCxn id="9" idx="3"/>
            </p:cNvCxnSpPr>
            <p:nvPr/>
          </p:nvCxnSpPr>
          <p:spPr bwMode="auto">
            <a:xfrm rot="10800000" flipH="1" flipV="1">
              <a:off x="187458" y="590580"/>
              <a:ext cx="8789624" cy="5332110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e 25"/>
          <p:cNvGrpSpPr>
            <a:grpSpLocks/>
          </p:cNvGrpSpPr>
          <p:nvPr/>
        </p:nvGrpSpPr>
        <p:grpSpPr bwMode="auto">
          <a:xfrm>
            <a:off x="1724433" y="329693"/>
            <a:ext cx="4214812" cy="3194050"/>
            <a:chOff x="785786" y="663462"/>
            <a:chExt cx="3786214" cy="2887870"/>
          </a:xfrm>
        </p:grpSpPr>
        <p:sp>
          <p:nvSpPr>
            <p:cNvPr id="12" name="Forme libre 21"/>
            <p:cNvSpPr>
              <a:spLocks noChangeArrowheads="1"/>
            </p:cNvSpPr>
            <p:nvPr/>
          </p:nvSpPr>
          <p:spPr bwMode="auto">
            <a:xfrm>
              <a:off x="785786" y="1571612"/>
              <a:ext cx="3116062" cy="1979720"/>
            </a:xfrm>
            <a:custGeom>
              <a:avLst/>
              <a:gdLst>
                <a:gd name="T0" fmla="*/ 0 w 3116062"/>
                <a:gd name="T1" fmla="*/ 71021 h 1979720"/>
                <a:gd name="T2" fmla="*/ 284085 w 3116062"/>
                <a:gd name="T3" fmla="*/ 0 h 1979720"/>
                <a:gd name="T4" fmla="*/ 3071674 w 3116062"/>
                <a:gd name="T5" fmla="*/ 1722268 h 1979720"/>
                <a:gd name="T6" fmla="*/ 3116062 w 3116062"/>
                <a:gd name="T7" fmla="*/ 1979720 h 1979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16062"/>
                <a:gd name="T13" fmla="*/ 0 h 1979720"/>
                <a:gd name="T14" fmla="*/ 3116062 w 3116062"/>
                <a:gd name="T15" fmla="*/ 1979720 h 1979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16062" h="1979720">
                  <a:moveTo>
                    <a:pt x="0" y="71021"/>
                  </a:moveTo>
                  <a:lnTo>
                    <a:pt x="284085" y="0"/>
                  </a:lnTo>
                  <a:lnTo>
                    <a:pt x="3071674" y="1722268"/>
                  </a:lnTo>
                  <a:lnTo>
                    <a:pt x="3116062" y="1979720"/>
                  </a:lnTo>
                </a:path>
              </a:pathLst>
            </a:custGeom>
            <a:noFill/>
            <a:ln w="571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kern="0">
                <a:solidFill>
                  <a:srgbClr val="000000"/>
                </a:solidFill>
              </a:endParaRPr>
            </a:p>
          </p:txBody>
        </p:sp>
        <p:sp>
          <p:nvSpPr>
            <p:cNvPr id="13" name="Forme libre 22"/>
            <p:cNvSpPr>
              <a:spLocks noChangeArrowheads="1"/>
            </p:cNvSpPr>
            <p:nvPr/>
          </p:nvSpPr>
          <p:spPr bwMode="auto">
            <a:xfrm rot="10800000">
              <a:off x="1455938" y="663462"/>
              <a:ext cx="3116062" cy="1979720"/>
            </a:xfrm>
            <a:custGeom>
              <a:avLst/>
              <a:gdLst>
                <a:gd name="T0" fmla="*/ 0 w 3116062"/>
                <a:gd name="T1" fmla="*/ 71021 h 1979720"/>
                <a:gd name="T2" fmla="*/ 284085 w 3116062"/>
                <a:gd name="T3" fmla="*/ 0 h 1979720"/>
                <a:gd name="T4" fmla="*/ 3071674 w 3116062"/>
                <a:gd name="T5" fmla="*/ 1722268 h 1979720"/>
                <a:gd name="T6" fmla="*/ 3116062 w 3116062"/>
                <a:gd name="T7" fmla="*/ 1979720 h 1979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16062"/>
                <a:gd name="T13" fmla="*/ 0 h 1979720"/>
                <a:gd name="T14" fmla="*/ 3116062 w 3116062"/>
                <a:gd name="T15" fmla="*/ 1979720 h 1979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16062" h="1979720">
                  <a:moveTo>
                    <a:pt x="0" y="71021"/>
                  </a:moveTo>
                  <a:lnTo>
                    <a:pt x="284085" y="0"/>
                  </a:lnTo>
                  <a:lnTo>
                    <a:pt x="3071674" y="1722268"/>
                  </a:lnTo>
                  <a:lnTo>
                    <a:pt x="3116062" y="1979720"/>
                  </a:lnTo>
                </a:path>
              </a:pathLst>
            </a:custGeom>
            <a:noFill/>
            <a:ln w="571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e 28"/>
          <p:cNvGrpSpPr>
            <a:grpSpLocks/>
          </p:cNvGrpSpPr>
          <p:nvPr/>
        </p:nvGrpSpPr>
        <p:grpSpPr bwMode="auto">
          <a:xfrm>
            <a:off x="6010684" y="2830005"/>
            <a:ext cx="2960687" cy="2857500"/>
            <a:chOff x="1963479" y="3459126"/>
            <a:chExt cx="2817628" cy="2711302"/>
          </a:xfrm>
        </p:grpSpPr>
        <p:sp>
          <p:nvSpPr>
            <p:cNvPr id="15" name="Forme libre 27"/>
            <p:cNvSpPr>
              <a:spLocks noChangeArrowheads="1"/>
            </p:cNvSpPr>
            <p:nvPr/>
          </p:nvSpPr>
          <p:spPr bwMode="auto">
            <a:xfrm>
              <a:off x="1963479" y="3459126"/>
              <a:ext cx="2817628" cy="2711302"/>
            </a:xfrm>
            <a:custGeom>
              <a:avLst/>
              <a:gdLst>
                <a:gd name="T0" fmla="*/ 0 w 2817628"/>
                <a:gd name="T1" fmla="*/ 1839432 h 2711302"/>
                <a:gd name="T2" fmla="*/ 563526 w 2817628"/>
                <a:gd name="T3" fmla="*/ 1197934 h 2711302"/>
                <a:gd name="T4" fmla="*/ 687572 w 2817628"/>
                <a:gd name="T5" fmla="*/ 1244009 h 2711302"/>
                <a:gd name="T6" fmla="*/ 815163 w 2817628"/>
                <a:gd name="T7" fmla="*/ 1229832 h 2711302"/>
                <a:gd name="T8" fmla="*/ 949842 w 2817628"/>
                <a:gd name="T9" fmla="*/ 1162493 h 2711302"/>
                <a:gd name="T10" fmla="*/ 1052623 w 2817628"/>
                <a:gd name="T11" fmla="*/ 1088065 h 2711302"/>
                <a:gd name="T12" fmla="*/ 1095154 w 2817628"/>
                <a:gd name="T13" fmla="*/ 999460 h 2711302"/>
                <a:gd name="T14" fmla="*/ 1127051 w 2817628"/>
                <a:gd name="T15" fmla="*/ 889590 h 2711302"/>
                <a:gd name="T16" fmla="*/ 1098698 w 2817628"/>
                <a:gd name="T17" fmla="*/ 765544 h 2711302"/>
                <a:gd name="T18" fmla="*/ 1056168 w 2817628"/>
                <a:gd name="T19" fmla="*/ 648586 h 2711302"/>
                <a:gd name="T20" fmla="*/ 988828 w 2817628"/>
                <a:gd name="T21" fmla="*/ 574158 h 2711302"/>
                <a:gd name="T22" fmla="*/ 928577 w 2817628"/>
                <a:gd name="T23" fmla="*/ 520995 h 2711302"/>
                <a:gd name="T24" fmla="*/ 921488 w 2817628"/>
                <a:gd name="T25" fmla="*/ 510362 h 2711302"/>
                <a:gd name="T26" fmla="*/ 1378688 w 2817628"/>
                <a:gd name="T27" fmla="*/ 0 h 2711302"/>
                <a:gd name="T28" fmla="*/ 2817628 w 2817628"/>
                <a:gd name="T29" fmla="*/ 1020725 h 2711302"/>
                <a:gd name="T30" fmla="*/ 2402958 w 2817628"/>
                <a:gd name="T31" fmla="*/ 1477925 h 2711302"/>
                <a:gd name="T32" fmla="*/ 2300176 w 2817628"/>
                <a:gd name="T33" fmla="*/ 1460204 h 2711302"/>
                <a:gd name="T34" fmla="*/ 2151320 w 2817628"/>
                <a:gd name="T35" fmla="*/ 1467293 h 2711302"/>
                <a:gd name="T36" fmla="*/ 2030819 w 2817628"/>
                <a:gd name="T37" fmla="*/ 1538176 h 2711302"/>
                <a:gd name="T38" fmla="*/ 1952847 w 2817628"/>
                <a:gd name="T39" fmla="*/ 1623237 h 2711302"/>
                <a:gd name="T40" fmla="*/ 1906772 w 2817628"/>
                <a:gd name="T41" fmla="*/ 1704753 h 2711302"/>
                <a:gd name="T42" fmla="*/ 1881963 w 2817628"/>
                <a:gd name="T43" fmla="*/ 1786269 h 2711302"/>
                <a:gd name="T44" fmla="*/ 1910316 w 2817628"/>
                <a:gd name="T45" fmla="*/ 1906772 h 2711302"/>
                <a:gd name="T46" fmla="*/ 1945758 w 2817628"/>
                <a:gd name="T47" fmla="*/ 2002465 h 2711302"/>
                <a:gd name="T48" fmla="*/ 1995377 w 2817628"/>
                <a:gd name="T49" fmla="*/ 2076893 h 2711302"/>
                <a:gd name="T50" fmla="*/ 2073349 w 2817628"/>
                <a:gd name="T51" fmla="*/ 2122966 h 2711302"/>
                <a:gd name="T52" fmla="*/ 2094614 w 2817628"/>
                <a:gd name="T53" fmla="*/ 2158408 h 2711302"/>
                <a:gd name="T54" fmla="*/ 1392865 w 2817628"/>
                <a:gd name="T55" fmla="*/ 2711302 h 2711302"/>
                <a:gd name="T56" fmla="*/ 0 w 2817628"/>
                <a:gd name="T57" fmla="*/ 1839432 h 27113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17628"/>
                <a:gd name="T88" fmla="*/ 0 h 2711302"/>
                <a:gd name="T89" fmla="*/ 2817628 w 2817628"/>
                <a:gd name="T90" fmla="*/ 2711302 h 27113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17628" h="2711302">
                  <a:moveTo>
                    <a:pt x="0" y="1839432"/>
                  </a:moveTo>
                  <a:lnTo>
                    <a:pt x="563526" y="1197934"/>
                  </a:lnTo>
                  <a:lnTo>
                    <a:pt x="687572" y="1244009"/>
                  </a:lnTo>
                  <a:lnTo>
                    <a:pt x="815163" y="1229832"/>
                  </a:lnTo>
                  <a:lnTo>
                    <a:pt x="949842" y="1162493"/>
                  </a:lnTo>
                  <a:lnTo>
                    <a:pt x="1052623" y="1088065"/>
                  </a:lnTo>
                  <a:lnTo>
                    <a:pt x="1095154" y="999460"/>
                  </a:lnTo>
                  <a:lnTo>
                    <a:pt x="1127051" y="889590"/>
                  </a:lnTo>
                  <a:lnTo>
                    <a:pt x="1098698" y="765544"/>
                  </a:lnTo>
                  <a:lnTo>
                    <a:pt x="1056168" y="648586"/>
                  </a:lnTo>
                  <a:lnTo>
                    <a:pt x="988828" y="574158"/>
                  </a:lnTo>
                  <a:cubicBezTo>
                    <a:pt x="927717" y="516641"/>
                    <a:pt x="928577" y="489871"/>
                    <a:pt x="928577" y="520995"/>
                  </a:cubicBezTo>
                  <a:lnTo>
                    <a:pt x="921488" y="510362"/>
                  </a:lnTo>
                  <a:lnTo>
                    <a:pt x="1378688" y="0"/>
                  </a:lnTo>
                  <a:lnTo>
                    <a:pt x="2817628" y="1020725"/>
                  </a:lnTo>
                  <a:lnTo>
                    <a:pt x="2402958" y="1477925"/>
                  </a:lnTo>
                  <a:lnTo>
                    <a:pt x="2300177" y="1460204"/>
                  </a:lnTo>
                  <a:lnTo>
                    <a:pt x="2151321" y="1467293"/>
                  </a:lnTo>
                  <a:lnTo>
                    <a:pt x="2030819" y="1538176"/>
                  </a:lnTo>
                  <a:lnTo>
                    <a:pt x="1952847" y="1623237"/>
                  </a:lnTo>
                  <a:lnTo>
                    <a:pt x="1906772" y="1704753"/>
                  </a:lnTo>
                  <a:lnTo>
                    <a:pt x="1881963" y="1786269"/>
                  </a:lnTo>
                  <a:lnTo>
                    <a:pt x="1910316" y="1906772"/>
                  </a:lnTo>
                  <a:lnTo>
                    <a:pt x="1945758" y="2002465"/>
                  </a:lnTo>
                  <a:lnTo>
                    <a:pt x="1995377" y="2076893"/>
                  </a:lnTo>
                  <a:lnTo>
                    <a:pt x="2073349" y="2122967"/>
                  </a:lnTo>
                  <a:lnTo>
                    <a:pt x="2094614" y="2158409"/>
                  </a:lnTo>
                  <a:lnTo>
                    <a:pt x="1392865" y="2711302"/>
                  </a:lnTo>
                  <a:lnTo>
                    <a:pt x="0" y="183943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kern="0">
                <a:solidFill>
                  <a:srgbClr val="000000"/>
                </a:solidFill>
              </a:endParaRPr>
            </a:p>
          </p:txBody>
        </p:sp>
        <p:grpSp>
          <p:nvGrpSpPr>
            <p:cNvPr id="16" name="Groupe 26"/>
            <p:cNvGrpSpPr>
              <a:grpSpLocks/>
            </p:cNvGrpSpPr>
            <p:nvPr/>
          </p:nvGrpSpPr>
          <p:grpSpPr bwMode="auto">
            <a:xfrm>
              <a:off x="2285984" y="3929066"/>
              <a:ext cx="2364094" cy="1733232"/>
              <a:chOff x="-10317" y="1365834"/>
              <a:chExt cx="2364094" cy="1733232"/>
            </a:xfrm>
          </p:grpSpPr>
          <p:sp>
            <p:nvSpPr>
              <p:cNvPr id="17" name="Arc 16"/>
              <p:cNvSpPr/>
              <p:nvPr/>
            </p:nvSpPr>
            <p:spPr bwMode="auto">
              <a:xfrm rot="1837568">
                <a:off x="-11023" y="1365853"/>
                <a:ext cx="796188" cy="739583"/>
              </a:xfrm>
              <a:prstGeom prst="arc">
                <a:avLst>
                  <a:gd name="adj1" fmla="val 16200000"/>
                  <a:gd name="adj2" fmla="val 4956441"/>
                </a:avLst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2400" kern="0">
                  <a:ln w="57150"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8" name="Arc 17"/>
              <p:cNvSpPr/>
              <p:nvPr/>
            </p:nvSpPr>
            <p:spPr bwMode="auto">
              <a:xfrm rot="12520057">
                <a:off x="1557180" y="2359997"/>
                <a:ext cx="796188" cy="741089"/>
              </a:xfrm>
              <a:prstGeom prst="arc">
                <a:avLst>
                  <a:gd name="adj1" fmla="val 16200000"/>
                  <a:gd name="adj2" fmla="val 4956441"/>
                </a:avLst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2400" kern="0">
                  <a:ln w="57150"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9" name="Groupe 32"/>
          <p:cNvGrpSpPr>
            <a:grpSpLocks/>
          </p:cNvGrpSpPr>
          <p:nvPr/>
        </p:nvGrpSpPr>
        <p:grpSpPr bwMode="auto">
          <a:xfrm>
            <a:off x="5764621" y="280481"/>
            <a:ext cx="4132263" cy="7083425"/>
            <a:chOff x="4397332" y="307849"/>
            <a:chExt cx="4132794" cy="7084259"/>
          </a:xfrm>
        </p:grpSpPr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 rot="-3258695">
              <a:off x="2921599" y="3625255"/>
              <a:ext cx="7084259" cy="449447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kern="0">
                <a:solidFill>
                  <a:srgbClr val="000000"/>
                </a:solidFill>
              </a:endParaRPr>
            </a:p>
          </p:txBody>
        </p:sp>
        <p:cxnSp>
          <p:nvCxnSpPr>
            <p:cNvPr id="21" name="Connecteur droit 31"/>
            <p:cNvCxnSpPr>
              <a:cxnSpLocks noChangeShapeType="1"/>
              <a:stCxn id="20" idx="1"/>
              <a:endCxn id="20" idx="3"/>
            </p:cNvCxnSpPr>
            <p:nvPr/>
          </p:nvCxnSpPr>
          <p:spPr bwMode="auto">
            <a:xfrm rot="5400000" flipH="1" flipV="1">
              <a:off x="3586806" y="1783582"/>
              <a:ext cx="5753846" cy="4132794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Ellipse 37"/>
          <p:cNvSpPr>
            <a:spLocks noChangeArrowheads="1"/>
          </p:cNvSpPr>
          <p:nvPr/>
        </p:nvSpPr>
        <p:spPr bwMode="auto">
          <a:xfrm>
            <a:off x="1954620" y="564644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kern="0">
              <a:solidFill>
                <a:srgbClr val="000000"/>
              </a:solidFill>
            </a:endParaRPr>
          </a:p>
        </p:txBody>
      </p:sp>
      <p:sp>
        <p:nvSpPr>
          <p:cNvPr id="23" name="Ellipse 38"/>
          <p:cNvSpPr>
            <a:spLocks noChangeArrowheads="1"/>
          </p:cNvSpPr>
          <p:nvPr/>
        </p:nvSpPr>
        <p:spPr bwMode="auto">
          <a:xfrm>
            <a:off x="2162584" y="87103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kern="0">
              <a:solidFill>
                <a:srgbClr val="000000"/>
              </a:solidFill>
            </a:endParaRPr>
          </a:p>
        </p:txBody>
      </p:sp>
      <p:sp>
        <p:nvSpPr>
          <p:cNvPr id="24" name="Ellipse 40"/>
          <p:cNvSpPr>
            <a:spLocks noChangeArrowheads="1"/>
          </p:cNvSpPr>
          <p:nvPr/>
        </p:nvSpPr>
        <p:spPr bwMode="auto">
          <a:xfrm>
            <a:off x="2627720" y="1212344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kern="0">
              <a:solidFill>
                <a:srgbClr val="000000"/>
              </a:solidFill>
            </a:endParaRPr>
          </a:p>
        </p:txBody>
      </p:sp>
      <p:sp>
        <p:nvSpPr>
          <p:cNvPr id="25" name="Ellipse 42"/>
          <p:cNvSpPr>
            <a:spLocks noChangeArrowheads="1"/>
          </p:cNvSpPr>
          <p:nvPr/>
        </p:nvSpPr>
        <p:spPr bwMode="auto">
          <a:xfrm>
            <a:off x="3153184" y="154413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kern="0">
              <a:solidFill>
                <a:srgbClr val="000000"/>
              </a:solidFill>
            </a:endParaRPr>
          </a:p>
        </p:txBody>
      </p:sp>
      <p:sp>
        <p:nvSpPr>
          <p:cNvPr id="26" name="Ellipse 44"/>
          <p:cNvSpPr>
            <a:spLocks noChangeArrowheads="1"/>
          </p:cNvSpPr>
          <p:nvPr/>
        </p:nvSpPr>
        <p:spPr bwMode="auto">
          <a:xfrm>
            <a:off x="3708809" y="1860044"/>
            <a:ext cx="71437" cy="714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kern="0">
              <a:solidFill>
                <a:srgbClr val="000000"/>
              </a:solidFill>
            </a:endParaRPr>
          </a:p>
        </p:txBody>
      </p:sp>
      <p:sp>
        <p:nvSpPr>
          <p:cNvPr id="27" name="Ellipse 46"/>
          <p:cNvSpPr>
            <a:spLocks noChangeArrowheads="1"/>
          </p:cNvSpPr>
          <p:nvPr/>
        </p:nvSpPr>
        <p:spPr bwMode="auto">
          <a:xfrm>
            <a:off x="4296184" y="2187069"/>
            <a:ext cx="71437" cy="714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kern="0">
              <a:solidFill>
                <a:srgbClr val="000000"/>
              </a:solidFill>
            </a:endParaRPr>
          </a:p>
        </p:txBody>
      </p:sp>
      <p:sp>
        <p:nvSpPr>
          <p:cNvPr id="28" name="Ellipse 50"/>
          <p:cNvSpPr>
            <a:spLocks noChangeArrowheads="1"/>
          </p:cNvSpPr>
          <p:nvPr/>
        </p:nvSpPr>
        <p:spPr bwMode="auto">
          <a:xfrm>
            <a:off x="4899434" y="2580769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kern="0">
              <a:solidFill>
                <a:srgbClr val="000000"/>
              </a:solidFill>
            </a:endParaRPr>
          </a:p>
        </p:txBody>
      </p:sp>
      <p:sp>
        <p:nvSpPr>
          <p:cNvPr id="29" name="Ellipse 53"/>
          <p:cNvSpPr>
            <a:spLocks noChangeArrowheads="1"/>
          </p:cNvSpPr>
          <p:nvPr/>
        </p:nvSpPr>
        <p:spPr bwMode="auto">
          <a:xfrm>
            <a:off x="5440770" y="291255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kern="0">
              <a:solidFill>
                <a:srgbClr val="000000"/>
              </a:solidFill>
            </a:endParaRPr>
          </a:p>
        </p:txBody>
      </p:sp>
      <p:sp>
        <p:nvSpPr>
          <p:cNvPr id="30" name="Ellipse 57"/>
          <p:cNvSpPr>
            <a:spLocks noChangeArrowheads="1"/>
          </p:cNvSpPr>
          <p:nvPr/>
        </p:nvSpPr>
        <p:spPr bwMode="auto">
          <a:xfrm>
            <a:off x="5970995" y="322370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kern="0">
              <a:solidFill>
                <a:srgbClr val="000000"/>
              </a:solidFill>
            </a:endParaRPr>
          </a:p>
        </p:txBody>
      </p:sp>
      <p:sp>
        <p:nvSpPr>
          <p:cNvPr id="31" name="Ellipse 60"/>
          <p:cNvSpPr>
            <a:spLocks noChangeArrowheads="1"/>
          </p:cNvSpPr>
          <p:nvPr/>
        </p:nvSpPr>
        <p:spPr bwMode="auto">
          <a:xfrm>
            <a:off x="6644095" y="3366580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kern="0">
              <a:solidFill>
                <a:srgbClr val="000000"/>
              </a:solidFill>
            </a:endParaRPr>
          </a:p>
        </p:txBody>
      </p:sp>
      <p:sp>
        <p:nvSpPr>
          <p:cNvPr id="32" name="Ellipse 61"/>
          <p:cNvSpPr>
            <a:spLocks noChangeArrowheads="1"/>
          </p:cNvSpPr>
          <p:nvPr/>
        </p:nvSpPr>
        <p:spPr bwMode="auto">
          <a:xfrm>
            <a:off x="6367870" y="3330069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kern="0">
              <a:solidFill>
                <a:srgbClr val="000000"/>
              </a:solidFill>
            </a:endParaRPr>
          </a:p>
        </p:txBody>
      </p:sp>
      <p:grpSp>
        <p:nvGrpSpPr>
          <p:cNvPr id="33" name="Groupe 74"/>
          <p:cNvGrpSpPr>
            <a:grpSpLocks/>
          </p:cNvGrpSpPr>
          <p:nvPr/>
        </p:nvGrpSpPr>
        <p:grpSpPr bwMode="auto">
          <a:xfrm>
            <a:off x="6920320" y="3458656"/>
            <a:ext cx="101600" cy="244475"/>
            <a:chOff x="838200" y="4262120"/>
            <a:chExt cx="101600" cy="24384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838200" y="4262120"/>
              <a:ext cx="101600" cy="24384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 ker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5" name="Ellipse 68"/>
            <p:cNvSpPr>
              <a:spLocks noChangeArrowheads="1"/>
            </p:cNvSpPr>
            <p:nvPr/>
          </p:nvSpPr>
          <p:spPr bwMode="auto">
            <a:xfrm>
              <a:off x="853281" y="4275778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kern="0">
                <a:solidFill>
                  <a:srgbClr val="000000"/>
                </a:solidFill>
              </a:endParaRPr>
            </a:p>
          </p:txBody>
        </p:sp>
        <p:sp>
          <p:nvSpPr>
            <p:cNvPr id="36" name="Ellipse 69"/>
            <p:cNvSpPr>
              <a:spLocks noChangeArrowheads="1"/>
            </p:cNvSpPr>
            <p:nvPr/>
          </p:nvSpPr>
          <p:spPr bwMode="auto">
            <a:xfrm>
              <a:off x="853281" y="4348202"/>
              <a:ext cx="71438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kern="0">
                <a:solidFill>
                  <a:srgbClr val="000000"/>
                </a:solidFill>
              </a:endParaRPr>
            </a:p>
          </p:txBody>
        </p:sp>
        <p:sp>
          <p:nvSpPr>
            <p:cNvPr id="37" name="Ellipse 70"/>
            <p:cNvSpPr>
              <a:spLocks noChangeArrowheads="1"/>
            </p:cNvSpPr>
            <p:nvPr/>
          </p:nvSpPr>
          <p:spPr bwMode="auto">
            <a:xfrm>
              <a:off x="853281" y="4424052"/>
              <a:ext cx="71438" cy="7143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e 75"/>
          <p:cNvGrpSpPr>
            <a:grpSpLocks/>
          </p:cNvGrpSpPr>
          <p:nvPr/>
        </p:nvGrpSpPr>
        <p:grpSpPr bwMode="auto">
          <a:xfrm>
            <a:off x="1484720" y="745619"/>
            <a:ext cx="101600" cy="244475"/>
            <a:chOff x="838200" y="4262120"/>
            <a:chExt cx="101600" cy="24384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838200" y="4262120"/>
              <a:ext cx="101600" cy="24384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 ker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0" name="Ellipse 77"/>
            <p:cNvSpPr>
              <a:spLocks noChangeArrowheads="1"/>
            </p:cNvSpPr>
            <p:nvPr/>
          </p:nvSpPr>
          <p:spPr bwMode="auto">
            <a:xfrm>
              <a:off x="853281" y="4275778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kern="0">
                <a:solidFill>
                  <a:srgbClr val="000000"/>
                </a:solidFill>
              </a:endParaRPr>
            </a:p>
          </p:txBody>
        </p:sp>
        <p:sp>
          <p:nvSpPr>
            <p:cNvPr id="41" name="Ellipse 78"/>
            <p:cNvSpPr>
              <a:spLocks noChangeArrowheads="1"/>
            </p:cNvSpPr>
            <p:nvPr/>
          </p:nvSpPr>
          <p:spPr bwMode="auto">
            <a:xfrm>
              <a:off x="853281" y="4348202"/>
              <a:ext cx="71438" cy="71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kern="0">
                <a:solidFill>
                  <a:srgbClr val="000000"/>
                </a:solidFill>
              </a:endParaRPr>
            </a:p>
          </p:txBody>
        </p:sp>
        <p:sp>
          <p:nvSpPr>
            <p:cNvPr id="42" name="Ellipse 79"/>
            <p:cNvSpPr>
              <a:spLocks noChangeArrowheads="1"/>
            </p:cNvSpPr>
            <p:nvPr/>
          </p:nvSpPr>
          <p:spPr bwMode="auto">
            <a:xfrm>
              <a:off x="853281" y="4424052"/>
              <a:ext cx="71438" cy="7143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fr-FR" kern="0">
                <a:solidFill>
                  <a:srgbClr val="000000"/>
                </a:solidFill>
              </a:endParaRPr>
            </a:p>
          </p:txBody>
        </p:sp>
      </p:grpSp>
      <p:cxnSp>
        <p:nvCxnSpPr>
          <p:cNvPr id="43" name="Connecteur droit avec flèche 114"/>
          <p:cNvCxnSpPr>
            <a:cxnSpLocks noChangeShapeType="1"/>
          </p:cNvCxnSpPr>
          <p:nvPr/>
        </p:nvCxnSpPr>
        <p:spPr bwMode="auto">
          <a:xfrm flipV="1">
            <a:off x="4796246" y="4561968"/>
            <a:ext cx="1897063" cy="515939"/>
          </a:xfrm>
          <a:prstGeom prst="straightConnector1">
            <a:avLst/>
          </a:prstGeom>
          <a:noFill/>
          <a:ln w="889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Connecteur droit avec flèche 116"/>
          <p:cNvCxnSpPr>
            <a:cxnSpLocks noChangeShapeType="1"/>
          </p:cNvCxnSpPr>
          <p:nvPr/>
        </p:nvCxnSpPr>
        <p:spPr bwMode="auto">
          <a:xfrm rot="10800000">
            <a:off x="7726770" y="539244"/>
            <a:ext cx="973138" cy="593725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ZoneTexte 117"/>
          <p:cNvSpPr txBox="1">
            <a:spLocks noChangeArrowheads="1"/>
          </p:cNvSpPr>
          <p:nvPr/>
        </p:nvSpPr>
        <p:spPr bwMode="auto">
          <a:xfrm rot="1819605">
            <a:off x="7658508" y="844044"/>
            <a:ext cx="109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</a:p>
        </p:txBody>
      </p:sp>
      <p:cxnSp>
        <p:nvCxnSpPr>
          <p:cNvPr id="46" name="Connecteur droit avec flèche 120"/>
          <p:cNvCxnSpPr>
            <a:cxnSpLocks noChangeShapeType="1"/>
            <a:stCxn id="7" idx="1"/>
          </p:cNvCxnSpPr>
          <p:nvPr/>
        </p:nvCxnSpPr>
        <p:spPr bwMode="auto">
          <a:xfrm flipH="1" flipV="1">
            <a:off x="1367245" y="2654277"/>
            <a:ext cx="395692" cy="21112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ZoneTexte 124"/>
          <p:cNvSpPr txBox="1">
            <a:spLocks noChangeArrowheads="1"/>
          </p:cNvSpPr>
          <p:nvPr/>
        </p:nvSpPr>
        <p:spPr bwMode="auto">
          <a:xfrm rot="20424019">
            <a:off x="1397408" y="1920367"/>
            <a:ext cx="760412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chemin</a:t>
            </a:r>
          </a:p>
        </p:txBody>
      </p:sp>
      <p:sp>
        <p:nvSpPr>
          <p:cNvPr id="48" name="ZoneTexte 125"/>
          <p:cNvSpPr txBox="1">
            <a:spLocks noChangeArrowheads="1"/>
          </p:cNvSpPr>
          <p:nvPr/>
        </p:nvSpPr>
        <p:spPr bwMode="auto">
          <a:xfrm rot="1793821">
            <a:off x="9665109" y="4882643"/>
            <a:ext cx="668337" cy="27781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RD919</a:t>
            </a:r>
          </a:p>
        </p:txBody>
      </p:sp>
      <p:sp>
        <p:nvSpPr>
          <p:cNvPr id="49" name="ZoneTexte 126"/>
          <p:cNvSpPr txBox="1">
            <a:spLocks noChangeArrowheads="1"/>
          </p:cNvSpPr>
          <p:nvPr/>
        </p:nvSpPr>
        <p:spPr bwMode="auto">
          <a:xfrm rot="18355634">
            <a:off x="8979309" y="785306"/>
            <a:ext cx="668337" cy="27781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RD13</a:t>
            </a:r>
          </a:p>
        </p:txBody>
      </p:sp>
      <p:sp>
        <p:nvSpPr>
          <p:cNvPr id="50" name="Nuage 49"/>
          <p:cNvSpPr/>
          <p:nvPr/>
        </p:nvSpPr>
        <p:spPr bwMode="auto">
          <a:xfrm rot="2061955">
            <a:off x="3251609" y="1518731"/>
            <a:ext cx="1006475" cy="682625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51" name="Groupe 87"/>
          <p:cNvGrpSpPr/>
          <p:nvPr/>
        </p:nvGrpSpPr>
        <p:grpSpPr>
          <a:xfrm rot="2381406">
            <a:off x="3449441" y="1687988"/>
            <a:ext cx="1065522" cy="359248"/>
            <a:chOff x="1473201" y="3522133"/>
            <a:chExt cx="1024466" cy="287865"/>
          </a:xfrm>
          <a:solidFill>
            <a:srgbClr val="FFFFFF">
              <a:lumMod val="75000"/>
            </a:srgbClr>
          </a:solidFill>
        </p:grpSpPr>
        <p:sp>
          <p:nvSpPr>
            <p:cNvPr id="52" name="Ellipse 51"/>
            <p:cNvSpPr/>
            <p:nvPr/>
          </p:nvSpPr>
          <p:spPr bwMode="auto">
            <a:xfrm>
              <a:off x="1507068" y="3691467"/>
              <a:ext cx="118532" cy="118531"/>
            </a:xfrm>
            <a:prstGeom prst="ellips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 ker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684867" y="3522133"/>
              <a:ext cx="812800" cy="177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 ker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473201" y="3522133"/>
              <a:ext cx="177800" cy="186267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 ker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5" name="Ellipse 54"/>
            <p:cNvSpPr/>
            <p:nvPr/>
          </p:nvSpPr>
          <p:spPr bwMode="auto">
            <a:xfrm>
              <a:off x="1684868" y="3691467"/>
              <a:ext cx="118532" cy="118531"/>
            </a:xfrm>
            <a:prstGeom prst="ellips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 ker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6" name="Ellipse 55"/>
            <p:cNvSpPr/>
            <p:nvPr/>
          </p:nvSpPr>
          <p:spPr bwMode="auto">
            <a:xfrm>
              <a:off x="2209803" y="3691467"/>
              <a:ext cx="118532" cy="118531"/>
            </a:xfrm>
            <a:prstGeom prst="ellips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 ker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7" name="Ellipse 56"/>
            <p:cNvSpPr/>
            <p:nvPr/>
          </p:nvSpPr>
          <p:spPr bwMode="auto">
            <a:xfrm>
              <a:off x="2082802" y="3691467"/>
              <a:ext cx="118532" cy="118531"/>
            </a:xfrm>
            <a:prstGeom prst="ellips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 ker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8" name="Ellipse 57"/>
            <p:cNvSpPr/>
            <p:nvPr/>
          </p:nvSpPr>
          <p:spPr bwMode="auto">
            <a:xfrm>
              <a:off x="2336804" y="3691467"/>
              <a:ext cx="118532" cy="118531"/>
            </a:xfrm>
            <a:prstGeom prst="ellips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 kern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59" name="Group 67"/>
          <p:cNvGrpSpPr>
            <a:grpSpLocks/>
          </p:cNvGrpSpPr>
          <p:nvPr/>
        </p:nvGrpSpPr>
        <p:grpSpPr bwMode="auto">
          <a:xfrm>
            <a:off x="2059395" y="3946018"/>
            <a:ext cx="2547938" cy="2430462"/>
            <a:chOff x="436" y="2503"/>
            <a:chExt cx="1605" cy="1531"/>
          </a:xfrm>
        </p:grpSpPr>
        <p:grpSp>
          <p:nvGrpSpPr>
            <p:cNvPr id="60" name="Group 65"/>
            <p:cNvGrpSpPr>
              <a:grpSpLocks/>
            </p:cNvGrpSpPr>
            <p:nvPr/>
          </p:nvGrpSpPr>
          <p:grpSpPr bwMode="auto">
            <a:xfrm>
              <a:off x="436" y="2503"/>
              <a:ext cx="1605" cy="1531"/>
              <a:chOff x="555" y="2650"/>
              <a:chExt cx="1605" cy="1531"/>
            </a:xfrm>
          </p:grpSpPr>
          <p:sp>
            <p:nvSpPr>
              <p:cNvPr id="62" name="Ellipse 111"/>
              <p:cNvSpPr>
                <a:spLocks noChangeArrowheads="1"/>
              </p:cNvSpPr>
              <p:nvPr/>
            </p:nvSpPr>
            <p:spPr bwMode="auto">
              <a:xfrm>
                <a:off x="597" y="2650"/>
                <a:ext cx="1563" cy="1531"/>
              </a:xfrm>
              <a:prstGeom prst="ellipse">
                <a:avLst/>
              </a:prstGeom>
              <a:solidFill>
                <a:srgbClr val="FFFFFF"/>
              </a:solidFill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altLang="fr-FR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" name="Group 64"/>
              <p:cNvGrpSpPr>
                <a:grpSpLocks/>
              </p:cNvGrpSpPr>
              <p:nvPr/>
            </p:nvGrpSpPr>
            <p:grpSpPr bwMode="auto">
              <a:xfrm>
                <a:off x="555" y="2891"/>
                <a:ext cx="1565" cy="1151"/>
                <a:chOff x="555" y="2891"/>
                <a:chExt cx="1565" cy="1151"/>
              </a:xfrm>
            </p:grpSpPr>
            <p:grpSp>
              <p:nvGrpSpPr>
                <p:cNvPr id="64" name="Groupe 96"/>
                <p:cNvGrpSpPr/>
                <p:nvPr/>
              </p:nvGrpSpPr>
              <p:grpSpPr>
                <a:xfrm>
                  <a:off x="882" y="3041"/>
                  <a:ext cx="615" cy="332"/>
                  <a:chOff x="1225721" y="3971529"/>
                  <a:chExt cx="976409" cy="527469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72" name="Rectangle 71"/>
                  <p:cNvSpPr/>
                  <p:nvPr/>
                </p:nvSpPr>
                <p:spPr bwMode="auto">
                  <a:xfrm rot="2016929">
                    <a:off x="1356757" y="4277108"/>
                    <a:ext cx="845373" cy="22189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kern="0">
                      <a:solidFill>
                        <a:srgbClr val="000000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 bwMode="auto">
                  <a:xfrm rot="2016929">
                    <a:off x="1225721" y="3971529"/>
                    <a:ext cx="184925" cy="232456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kern="0">
                      <a:solidFill>
                        <a:srgbClr val="000000"/>
                      </a:solidFill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65" name="Groupe 26"/>
                <p:cNvGrpSpPr>
                  <a:grpSpLocks/>
                </p:cNvGrpSpPr>
                <p:nvPr/>
              </p:nvGrpSpPr>
              <p:grpSpPr bwMode="auto">
                <a:xfrm>
                  <a:off x="555" y="2891"/>
                  <a:ext cx="1565" cy="1151"/>
                  <a:chOff x="-10317" y="1365834"/>
                  <a:chExt cx="2364094" cy="1733232"/>
                </a:xfrm>
              </p:grpSpPr>
              <p:sp>
                <p:nvSpPr>
                  <p:cNvPr id="70" name="Arc 69"/>
                  <p:cNvSpPr/>
                  <p:nvPr/>
                </p:nvSpPr>
                <p:spPr bwMode="auto">
                  <a:xfrm rot="1837568">
                    <a:off x="-10317" y="1365834"/>
                    <a:ext cx="796088" cy="739372"/>
                  </a:xfrm>
                  <a:prstGeom prst="arc">
                    <a:avLst>
                      <a:gd name="adj1" fmla="val 16200000"/>
                      <a:gd name="adj2" fmla="val 4956441"/>
                    </a:avLst>
                  </a:prstGeom>
                  <a:noFill/>
                  <a:ln w="571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kern="0">
                      <a:ln w="57150">
                        <a:solidFill>
                          <a:srgbClr val="000000"/>
                        </a:solidFill>
                      </a:ln>
                      <a:solidFill>
                        <a:srgbClr val="000000"/>
                      </a:solidFill>
                      <a:latin typeface="Times New Roman" charset="0"/>
                    </a:endParaRPr>
                  </a:p>
                </p:txBody>
              </p:sp>
              <p:sp>
                <p:nvSpPr>
                  <p:cNvPr id="71" name="Arc 101"/>
                  <p:cNvSpPr>
                    <a:spLocks noChangeArrowheads="1"/>
                  </p:cNvSpPr>
                  <p:nvPr/>
                </p:nvSpPr>
                <p:spPr bwMode="auto">
                  <a:xfrm rot="-9079943">
                    <a:off x="1557861" y="2360216"/>
                    <a:ext cx="796176" cy="739416"/>
                  </a:xfrm>
                  <a:custGeom>
                    <a:avLst/>
                    <a:gdLst>
                      <a:gd name="T0" fmla="*/ 398088 w 796176"/>
                      <a:gd name="T1" fmla="*/ 0 h 739416"/>
                      <a:gd name="T2" fmla="*/ 398088 w 796176"/>
                      <a:gd name="T3" fmla="*/ 369708 h 739416"/>
                      <a:gd name="T4" fmla="*/ 445712 w 796176"/>
                      <a:gd name="T5" fmla="*/ 736761 h 739416"/>
                      <a:gd name="T6" fmla="*/ 11796480 60000 65536"/>
                      <a:gd name="T7" fmla="*/ 11796480 60000 65536"/>
                      <a:gd name="T8" fmla="*/ 11796480 60000 65536"/>
                      <a:gd name="T9" fmla="*/ 398088 w 796176"/>
                      <a:gd name="T10" fmla="*/ 0 h 739416"/>
                      <a:gd name="T11" fmla="*/ 796176 w 796176"/>
                      <a:gd name="T12" fmla="*/ 736761 h 7394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96176" h="739416" stroke="0">
                        <a:moveTo>
                          <a:pt x="398088" y="0"/>
                        </a:moveTo>
                        <a:lnTo>
                          <a:pt x="398087" y="0"/>
                        </a:lnTo>
                        <a:cubicBezTo>
                          <a:pt x="617945" y="0"/>
                          <a:pt x="796176" y="165523"/>
                          <a:pt x="796176" y="369708"/>
                        </a:cubicBezTo>
                        <a:cubicBezTo>
                          <a:pt x="796176" y="556785"/>
                          <a:pt x="645702" y="714380"/>
                          <a:pt x="445710" y="736760"/>
                        </a:cubicBezTo>
                        <a:lnTo>
                          <a:pt x="398088" y="369708"/>
                        </a:lnTo>
                        <a:close/>
                      </a:path>
                      <a:path w="796176" h="739416" fill="none">
                        <a:moveTo>
                          <a:pt x="398088" y="0"/>
                        </a:moveTo>
                        <a:lnTo>
                          <a:pt x="398087" y="0"/>
                        </a:lnTo>
                        <a:cubicBezTo>
                          <a:pt x="617945" y="0"/>
                          <a:pt x="796176" y="165523"/>
                          <a:pt x="796176" y="369708"/>
                        </a:cubicBezTo>
                        <a:cubicBezTo>
                          <a:pt x="796176" y="556785"/>
                          <a:pt x="645702" y="714380"/>
                          <a:pt x="445710" y="736760"/>
                        </a:cubicBezTo>
                      </a:path>
                    </a:pathLst>
                  </a:custGeom>
                  <a:noFill/>
                  <a:ln w="5715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kern="0">
                      <a:ln w="57150">
                        <a:solidFill>
                          <a:srgbClr val="000000"/>
                        </a:solidFill>
                      </a:ln>
                      <a:solidFill>
                        <a:srgbClr val="000000"/>
                      </a:solidFill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66" name="Rectangle 65"/>
                <p:cNvSpPr/>
                <p:nvPr/>
              </p:nvSpPr>
              <p:spPr bwMode="auto">
                <a:xfrm rot="20078578">
                  <a:off x="1456" y="3665"/>
                  <a:ext cx="263" cy="123"/>
                </a:xfrm>
                <a:prstGeom prst="rect">
                  <a:avLst/>
                </a:prstGeom>
                <a:solidFill>
                  <a:srgbClr val="FFFFFF">
                    <a:lumMod val="75000"/>
                  </a:srgb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 sz="2400" kern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 rot="-5920358">
                  <a:off x="1293" y="3628"/>
                  <a:ext cx="164" cy="79"/>
                </a:xfrm>
                <a:prstGeom prst="rect">
                  <a:avLst/>
                </a:prstGeom>
                <a:solidFill>
                  <a:srgbClr val="BFBFB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 sz="2400" kern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cxnSp>
              <p:nvCxnSpPr>
                <p:cNvPr id="68" name="Connecteur droit 107"/>
                <p:cNvCxnSpPr>
                  <a:cxnSpLocks noChangeShapeType="1"/>
                  <a:endCxn id="71" idx="0"/>
                </p:cNvCxnSpPr>
                <p:nvPr/>
              </p:nvCxnSpPr>
              <p:spPr bwMode="auto">
                <a:xfrm>
                  <a:off x="729" y="3370"/>
                  <a:ext cx="1026" cy="652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" name="Connecteur droit 109"/>
                <p:cNvCxnSpPr>
                  <a:cxnSpLocks noChangeShapeType="1"/>
                  <a:stCxn id="70" idx="0"/>
                  <a:endCxn id="71" idx="2"/>
                </p:cNvCxnSpPr>
                <p:nvPr/>
              </p:nvCxnSpPr>
              <p:spPr bwMode="auto">
                <a:xfrm rot="10800000" flipH="1" flipV="1">
                  <a:off x="944" y="2925"/>
                  <a:ext cx="1001" cy="643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61" name="Text Box 66"/>
            <p:cNvSpPr txBox="1">
              <a:spLocks noChangeArrowheads="1"/>
            </p:cNvSpPr>
            <p:nvPr/>
          </p:nvSpPr>
          <p:spPr bwMode="auto">
            <a:xfrm>
              <a:off x="828" y="2581"/>
              <a:ext cx="8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fr-FR" sz="12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Détail sous tunnel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240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759753" y="134042"/>
            <a:ext cx="8136907" cy="432000"/>
          </a:xfrm>
          <a:prstGeom prst="rect">
            <a:avLst/>
          </a:prstGeom>
        </p:spPr>
        <p:txBody>
          <a:bodyPr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cap="all" dirty="0">
                <a:solidFill>
                  <a:schemeClr val="tx1"/>
                </a:solidFill>
              </a:rPr>
              <a:t>Ordre initial du chef de colonne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930881"/>
            <a:ext cx="10933612" cy="5755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6379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25</Words>
  <Application>Microsoft Office PowerPoint</Application>
  <PresentationFormat>Grand écran</PresentationFormat>
  <Paragraphs>12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 3</vt:lpstr>
      <vt:lpstr>Ion</vt:lpstr>
      <vt:lpstr>Carte n°1</vt:lpstr>
      <vt:lpstr>Carte n°2</vt:lpstr>
      <vt:lpstr>Présentation PowerPoint</vt:lpstr>
      <vt:lpstr>Présentation PowerPoint</vt:lpstr>
    </vt:vector>
  </TitlesOfParts>
  <Company>ENSOSP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 n°1</dc:title>
  <dc:creator>SOMSOIS Philippe</dc:creator>
  <cp:lastModifiedBy>GILBERT Christine</cp:lastModifiedBy>
  <cp:revision>1</cp:revision>
  <dcterms:created xsi:type="dcterms:W3CDTF">2022-01-04T17:17:30Z</dcterms:created>
  <dcterms:modified xsi:type="dcterms:W3CDTF">2024-11-13T11:59:38Z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51464DD3-DDFD-4B82-9768-1A3B8A2F904D</vt:lpwstr>
  </property>
  <property fmtid="{D5CDD505-2E9C-101B-9397-08002B2CF9AE}" pid="3" name="ArticulatePath">
    <vt:lpwstr>SAOIEC AVP TMD VESOUL</vt:lpwstr>
  </property>
</Properties>
</file>