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custDataLst>
    <p:tags r:id="rId5"/>
  </p:custData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5454F-0E01-4A37-AF29-F2D64CCF369C}" type="datetimeFigureOut">
              <a:rPr lang="fr-FR" smtClean="0"/>
              <a:t>08/11/2024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2E415-4D54-4AD5-B49A-4495A7C219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4986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5454F-0E01-4A37-AF29-F2D64CCF369C}" type="datetimeFigureOut">
              <a:rPr lang="fr-FR" smtClean="0"/>
              <a:t>08/11/2024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2E415-4D54-4AD5-B49A-4495A7C219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305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5454F-0E01-4A37-AF29-F2D64CCF369C}" type="datetimeFigureOut">
              <a:rPr lang="fr-FR" smtClean="0"/>
              <a:t>08/11/2024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2E415-4D54-4AD5-B49A-4495A7C219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707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5454F-0E01-4A37-AF29-F2D64CCF369C}" type="datetimeFigureOut">
              <a:rPr lang="fr-FR" smtClean="0"/>
              <a:t>08/11/2024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2E415-4D54-4AD5-B49A-4495A7C219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0622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5454F-0E01-4A37-AF29-F2D64CCF369C}" type="datetimeFigureOut">
              <a:rPr lang="fr-FR" smtClean="0"/>
              <a:t>08/11/2024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2E415-4D54-4AD5-B49A-4495A7C219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6046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5454F-0E01-4A37-AF29-F2D64CCF369C}" type="datetimeFigureOut">
              <a:rPr lang="fr-FR" smtClean="0"/>
              <a:t>08/11/2024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2E415-4D54-4AD5-B49A-4495A7C219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6074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5454F-0E01-4A37-AF29-F2D64CCF369C}" type="datetimeFigureOut">
              <a:rPr lang="fr-FR" smtClean="0"/>
              <a:t>08/11/2024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2E415-4D54-4AD5-B49A-4495A7C219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822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5454F-0E01-4A37-AF29-F2D64CCF369C}" type="datetimeFigureOut">
              <a:rPr lang="fr-FR" smtClean="0"/>
              <a:t>08/11/2024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2E415-4D54-4AD5-B49A-4495A7C219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3469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5454F-0E01-4A37-AF29-F2D64CCF369C}" type="datetimeFigureOut">
              <a:rPr lang="fr-FR" smtClean="0"/>
              <a:t>08/11/2024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2E415-4D54-4AD5-B49A-4495A7C219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1566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5454F-0E01-4A37-AF29-F2D64CCF369C}" type="datetimeFigureOut">
              <a:rPr lang="fr-FR" smtClean="0"/>
              <a:t>08/11/2024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2E415-4D54-4AD5-B49A-4495A7C219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728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5454F-0E01-4A37-AF29-F2D64CCF369C}" type="datetimeFigureOut">
              <a:rPr lang="fr-FR" smtClean="0"/>
              <a:t>08/11/2024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2E415-4D54-4AD5-B49A-4495A7C219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8202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D5454F-0E01-4A37-AF29-F2D64CCF369C}" type="datetimeFigureOut">
              <a:rPr lang="fr-FR" smtClean="0"/>
              <a:t>08/11/2024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2E415-4D54-4AD5-B49A-4495A7C219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737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9355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xplosion 1 5"/>
          <p:cNvSpPr/>
          <p:nvPr/>
        </p:nvSpPr>
        <p:spPr>
          <a:xfrm>
            <a:off x="4061203" y="5219248"/>
            <a:ext cx="1209184" cy="864098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val 10800"/>
              <a:gd name="f8" fmla="val 5800"/>
              <a:gd name="f9" fmla="val 14522"/>
              <a:gd name="f10" fmla="val 14155"/>
              <a:gd name="f11" fmla="val 5325"/>
              <a:gd name="f12" fmla="val 18380"/>
              <a:gd name="f13" fmla="val 4457"/>
              <a:gd name="f14" fmla="val 16702"/>
              <a:gd name="f15" fmla="val 7315"/>
              <a:gd name="f16" fmla="val 21097"/>
              <a:gd name="f17" fmla="val 8137"/>
              <a:gd name="f18" fmla="val 17607"/>
              <a:gd name="f19" fmla="val 10475"/>
              <a:gd name="f20" fmla="val 13290"/>
              <a:gd name="f21" fmla="val 16837"/>
              <a:gd name="f22" fmla="val 12942"/>
              <a:gd name="f23" fmla="val 18145"/>
              <a:gd name="f24" fmla="val 18095"/>
              <a:gd name="f25" fmla="val 14020"/>
              <a:gd name="f26" fmla="val 14457"/>
              <a:gd name="f27" fmla="val 13247"/>
              <a:gd name="f28" fmla="val 19737"/>
              <a:gd name="f29" fmla="val 10532"/>
              <a:gd name="f30" fmla="val 14935"/>
              <a:gd name="f31" fmla="val 8485"/>
              <a:gd name="f32" fmla="val 7715"/>
              <a:gd name="f33" fmla="val 15627"/>
              <a:gd name="f34" fmla="val 4762"/>
              <a:gd name="f35" fmla="val 17617"/>
              <a:gd name="f36" fmla="val 5667"/>
              <a:gd name="f37" fmla="val 13937"/>
              <a:gd name="f38" fmla="val 135"/>
              <a:gd name="f39" fmla="val 14587"/>
              <a:gd name="f40" fmla="val 3722"/>
              <a:gd name="f41" fmla="val 11775"/>
              <a:gd name="f42" fmla="val 8615"/>
              <a:gd name="f43" fmla="val 4627"/>
              <a:gd name="f44" fmla="val 7617"/>
              <a:gd name="f45" fmla="val 370"/>
              <a:gd name="f46" fmla="val 2295"/>
              <a:gd name="f47" fmla="val 7312"/>
              <a:gd name="f48" fmla="val 6320"/>
              <a:gd name="f49" fmla="val 8352"/>
              <a:gd name="f50" fmla="+- 0 0 -360"/>
              <a:gd name="f51" fmla="+- 0 0 -270"/>
              <a:gd name="f52" fmla="+- 0 0 -180"/>
              <a:gd name="f53" fmla="+- 0 0 -90"/>
              <a:gd name="f54" fmla="*/ f3 1 21600"/>
              <a:gd name="f55" fmla="*/ f4 1 21600"/>
              <a:gd name="f56" fmla="+- f6 0 f5"/>
              <a:gd name="f57" fmla="*/ f50 f0 1"/>
              <a:gd name="f58" fmla="*/ f51 f0 1"/>
              <a:gd name="f59" fmla="*/ f52 f0 1"/>
              <a:gd name="f60" fmla="*/ f53 f0 1"/>
              <a:gd name="f61" fmla="*/ f56 1 21600"/>
              <a:gd name="f62" fmla="*/ f56 4627 1"/>
              <a:gd name="f63" fmla="*/ f56 8485 1"/>
              <a:gd name="f64" fmla="*/ f56 16702 1"/>
              <a:gd name="f65" fmla="*/ f56 14522 1"/>
              <a:gd name="f66" fmla="*/ f56 6320 1"/>
              <a:gd name="f67" fmla="*/ f56 8615 1"/>
              <a:gd name="f68" fmla="*/ f56 13937 1"/>
              <a:gd name="f69" fmla="*/ f56 13290 1"/>
              <a:gd name="f70" fmla="*/ f57 1 f2"/>
              <a:gd name="f71" fmla="*/ f58 1 f2"/>
              <a:gd name="f72" fmla="*/ f59 1 f2"/>
              <a:gd name="f73" fmla="*/ f60 1 f2"/>
              <a:gd name="f74" fmla="*/ f62 1 21600"/>
              <a:gd name="f75" fmla="*/ f63 1 21600"/>
              <a:gd name="f76" fmla="*/ f64 1 21600"/>
              <a:gd name="f77" fmla="*/ f65 1 21600"/>
              <a:gd name="f78" fmla="*/ f66 1 21600"/>
              <a:gd name="f79" fmla="*/ f67 1 21600"/>
              <a:gd name="f80" fmla="*/ f68 1 21600"/>
              <a:gd name="f81" fmla="*/ f69 1 21600"/>
              <a:gd name="f82" fmla="*/ f5 1 f61"/>
              <a:gd name="f83" fmla="*/ f6 1 f61"/>
              <a:gd name="f84" fmla="+- f70 0 f1"/>
              <a:gd name="f85" fmla="+- f71 0 f1"/>
              <a:gd name="f86" fmla="+- f72 0 f1"/>
              <a:gd name="f87" fmla="+- f73 0 f1"/>
              <a:gd name="f88" fmla="*/ f77 1 f61"/>
              <a:gd name="f89" fmla="*/ f79 1 f61"/>
              <a:gd name="f90" fmla="*/ f75 1 f61"/>
              <a:gd name="f91" fmla="*/ f81 1 f61"/>
              <a:gd name="f92" fmla="*/ f74 1 f61"/>
              <a:gd name="f93" fmla="*/ f76 1 f61"/>
              <a:gd name="f94" fmla="*/ f78 1 f61"/>
              <a:gd name="f95" fmla="*/ f80 1 f61"/>
              <a:gd name="f96" fmla="*/ f82 f55 1"/>
              <a:gd name="f97" fmla="*/ f82 f54 1"/>
              <a:gd name="f98" fmla="*/ f83 f55 1"/>
              <a:gd name="f99" fmla="*/ f83 f54 1"/>
              <a:gd name="f100" fmla="*/ f92 f54 1"/>
              <a:gd name="f101" fmla="*/ f93 f54 1"/>
              <a:gd name="f102" fmla="*/ f95 f55 1"/>
              <a:gd name="f103" fmla="*/ f94 f55 1"/>
              <a:gd name="f104" fmla="*/ f88 f54 1"/>
              <a:gd name="f105" fmla="*/ f89 f55 1"/>
              <a:gd name="f106" fmla="*/ f90 f54 1"/>
              <a:gd name="f107" fmla="*/ f91 f5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84">
                <a:pos x="f104" y="f96"/>
              </a:cxn>
              <a:cxn ang="f85">
                <a:pos x="f97" y="f105"/>
              </a:cxn>
              <a:cxn ang="f86">
                <a:pos x="f106" y="f98"/>
              </a:cxn>
              <a:cxn ang="f87">
                <a:pos x="f99" y="f107"/>
              </a:cxn>
            </a:cxnLst>
            <a:rect l="f100" t="f103" r="f101" b="f102"/>
            <a:pathLst>
              <a:path w="21600" h="21600">
                <a:moveTo>
                  <a:pt x="f7" y="f8"/>
                </a:moveTo>
                <a:lnTo>
                  <a:pt x="f9" y="f5"/>
                </a:lnTo>
                <a:lnTo>
                  <a:pt x="f10" y="f11"/>
                </a:lnTo>
                <a:lnTo>
                  <a:pt x="f12" y="f13"/>
                </a:lnTo>
                <a:lnTo>
                  <a:pt x="f14" y="f15"/>
                </a:lnTo>
                <a:lnTo>
                  <a:pt x="f16" y="f17"/>
                </a:lnTo>
                <a:lnTo>
                  <a:pt x="f18" y="f19"/>
                </a:lnTo>
                <a:lnTo>
                  <a:pt x="f6" y="f20"/>
                </a:lnTo>
                <a:lnTo>
                  <a:pt x="f21" y="f22"/>
                </a:lnTo>
                <a:lnTo>
                  <a:pt x="f23" y="f24"/>
                </a:lnTo>
                <a:lnTo>
                  <a:pt x="f25" y="f26"/>
                </a:lnTo>
                <a:lnTo>
                  <a:pt x="f27" y="f28"/>
                </a:lnTo>
                <a:lnTo>
                  <a:pt x="f29" y="f30"/>
                </a:lnTo>
                <a:lnTo>
                  <a:pt x="f31" y="f6"/>
                </a:lnTo>
                <a:lnTo>
                  <a:pt x="f32" y="f33"/>
                </a:lnTo>
                <a:lnTo>
                  <a:pt x="f34" y="f35"/>
                </a:lnTo>
                <a:lnTo>
                  <a:pt x="f36" y="f37"/>
                </a:lnTo>
                <a:lnTo>
                  <a:pt x="f38" y="f39"/>
                </a:lnTo>
                <a:lnTo>
                  <a:pt x="f40" y="f41"/>
                </a:lnTo>
                <a:lnTo>
                  <a:pt x="f5" y="f42"/>
                </a:lnTo>
                <a:lnTo>
                  <a:pt x="f43" y="f44"/>
                </a:lnTo>
                <a:lnTo>
                  <a:pt x="f45" y="f46"/>
                </a:lnTo>
                <a:lnTo>
                  <a:pt x="f47" y="f48"/>
                </a:lnTo>
                <a:lnTo>
                  <a:pt x="f49" y="f46"/>
                </a:lnTo>
                <a:close/>
              </a:path>
            </a:pathLst>
          </a:custGeom>
          <a:gradFill>
            <a:gsLst>
              <a:gs pos="0">
                <a:srgbClr val="F18C55"/>
              </a:gs>
              <a:gs pos="100000">
                <a:srgbClr val="F67B28"/>
              </a:gs>
            </a:gsLst>
            <a:lin ang="5400000"/>
          </a:gradFill>
          <a:ln cap="flat">
            <a:noFill/>
            <a:prstDash val="solid"/>
          </a:ln>
          <a:effectLst>
            <a:outerShdw dist="19046" dir="5400000" algn="tl">
              <a:srgbClr val="000000">
                <a:alpha val="63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>
                <a:solidFill>
                  <a:srgbClr val="FFFFFF"/>
                </a:solidFill>
                <a:latin typeface="Calibri"/>
              </a:rPr>
              <a:t>Sinistre</a:t>
            </a:r>
            <a:r>
              <a:rPr lang="fr-FR">
                <a:solidFill>
                  <a:srgbClr val="FFFFFF"/>
                </a:solidFill>
                <a:latin typeface="Calibri"/>
              </a:rPr>
              <a:t> </a:t>
            </a:r>
          </a:p>
        </p:txBody>
      </p:sp>
      <p:grpSp>
        <p:nvGrpSpPr>
          <p:cNvPr id="3" name="Groupe 6"/>
          <p:cNvGrpSpPr/>
          <p:nvPr/>
        </p:nvGrpSpPr>
        <p:grpSpPr>
          <a:xfrm>
            <a:off x="5882343" y="3695347"/>
            <a:ext cx="663136" cy="979561"/>
            <a:chOff x="4358343" y="3695346"/>
            <a:chExt cx="663136" cy="979561"/>
          </a:xfrm>
        </p:grpSpPr>
        <p:grpSp>
          <p:nvGrpSpPr>
            <p:cNvPr id="4" name="Groupe 26"/>
            <p:cNvGrpSpPr/>
            <p:nvPr/>
          </p:nvGrpSpPr>
          <p:grpSpPr>
            <a:xfrm>
              <a:off x="4358343" y="3695346"/>
              <a:ext cx="663136" cy="979561"/>
              <a:chOff x="4358343" y="3695346"/>
              <a:chExt cx="663136" cy="979561"/>
            </a:xfrm>
          </p:grpSpPr>
          <p:sp>
            <p:nvSpPr>
              <p:cNvPr id="5" name="Ellipse 30"/>
              <p:cNvSpPr/>
              <p:nvPr/>
            </p:nvSpPr>
            <p:spPr>
              <a:xfrm>
                <a:off x="4593479" y="3695346"/>
                <a:ext cx="194117" cy="226478"/>
              </a:xfrm>
              <a:custGeom>
                <a:avLst/>
                <a:gdLst>
                  <a:gd name="f0" fmla="val 21600000"/>
                  <a:gd name="f1" fmla="val 10800000"/>
                  <a:gd name="f2" fmla="val 5400000"/>
                  <a:gd name="f3" fmla="val 180"/>
                  <a:gd name="f4" fmla="val w"/>
                  <a:gd name="f5" fmla="val h"/>
                  <a:gd name="f6" fmla="val ss"/>
                  <a:gd name="f7" fmla="val 0"/>
                  <a:gd name="f8" fmla="*/ 5419351 1 1725033"/>
                  <a:gd name="f9" fmla="+- 0 0 -360"/>
                  <a:gd name="f10" fmla="+- 0 0 -180"/>
                  <a:gd name="f11" fmla="abs f4"/>
                  <a:gd name="f12" fmla="abs f5"/>
                  <a:gd name="f13" fmla="abs f6"/>
                  <a:gd name="f14" fmla="+- 2700000 f2 0"/>
                  <a:gd name="f15" fmla="*/ f9 f1 1"/>
                  <a:gd name="f16" fmla="*/ f10 f1 1"/>
                  <a:gd name="f17" fmla="?: f11 f4 1"/>
                  <a:gd name="f18" fmla="?: f12 f5 1"/>
                  <a:gd name="f19" fmla="?: f13 f6 1"/>
                  <a:gd name="f20" fmla="+- f14 0 f2"/>
                  <a:gd name="f21" fmla="*/ f15 1 f3"/>
                  <a:gd name="f22" fmla="*/ f16 1 f3"/>
                  <a:gd name="f23" fmla="*/ f17 1 21600"/>
                  <a:gd name="f24" fmla="*/ f18 1 21600"/>
                  <a:gd name="f25" fmla="*/ 21600 f17 1"/>
                  <a:gd name="f26" fmla="*/ 21600 f18 1"/>
                  <a:gd name="f27" fmla="+- f20 f2 0"/>
                  <a:gd name="f28" fmla="+- f21 0 f2"/>
                  <a:gd name="f29" fmla="+- f22 0 f2"/>
                  <a:gd name="f30" fmla="min f24 f23"/>
                  <a:gd name="f31" fmla="*/ f25 1 f19"/>
                  <a:gd name="f32" fmla="*/ f26 1 f19"/>
                  <a:gd name="f33" fmla="*/ f27 f8 1"/>
                  <a:gd name="f34" fmla="val f31"/>
                  <a:gd name="f35" fmla="val f32"/>
                  <a:gd name="f36" fmla="*/ f33 1 f1"/>
                  <a:gd name="f37" fmla="*/ f7 f30 1"/>
                  <a:gd name="f38" fmla="+- f35 0 f7"/>
                  <a:gd name="f39" fmla="+- f34 0 f7"/>
                  <a:gd name="f40" fmla="+- 0 0 f36"/>
                  <a:gd name="f41" fmla="*/ f38 1 2"/>
                  <a:gd name="f42" fmla="*/ f39 1 2"/>
                  <a:gd name="f43" fmla="+- 0 0 f40"/>
                  <a:gd name="f44" fmla="+- f7 f41 0"/>
                  <a:gd name="f45" fmla="+- f7 f42 0"/>
                  <a:gd name="f46" fmla="*/ f43 f1 1"/>
                  <a:gd name="f47" fmla="*/ f42 f30 1"/>
                  <a:gd name="f48" fmla="*/ f41 f30 1"/>
                  <a:gd name="f49" fmla="*/ f46 1 f8"/>
                  <a:gd name="f50" fmla="*/ f44 f30 1"/>
                  <a:gd name="f51" fmla="+- f49 0 f2"/>
                  <a:gd name="f52" fmla="cos 1 f51"/>
                  <a:gd name="f53" fmla="sin 1 f51"/>
                  <a:gd name="f54" fmla="+- 0 0 f52"/>
                  <a:gd name="f55" fmla="+- 0 0 f53"/>
                  <a:gd name="f56" fmla="+- 0 0 f54"/>
                  <a:gd name="f57" fmla="+- 0 0 f55"/>
                  <a:gd name="f58" fmla="val f56"/>
                  <a:gd name="f59" fmla="val f57"/>
                  <a:gd name="f60" fmla="*/ f58 f42 1"/>
                  <a:gd name="f61" fmla="*/ f59 f41 1"/>
                  <a:gd name="f62" fmla="+- f45 0 f60"/>
                  <a:gd name="f63" fmla="+- f45 f60 0"/>
                  <a:gd name="f64" fmla="+- f44 0 f61"/>
                  <a:gd name="f65" fmla="+- f44 f61 0"/>
                  <a:gd name="f66" fmla="*/ f62 f30 1"/>
                  <a:gd name="f67" fmla="*/ f64 f30 1"/>
                  <a:gd name="f68" fmla="*/ f63 f30 1"/>
                  <a:gd name="f69" fmla="*/ f65 f30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28">
                    <a:pos x="f66" y="f67"/>
                  </a:cxn>
                  <a:cxn ang="f29">
                    <a:pos x="f66" y="f69"/>
                  </a:cxn>
                  <a:cxn ang="f29">
                    <a:pos x="f68" y="f69"/>
                  </a:cxn>
                  <a:cxn ang="f28">
                    <a:pos x="f68" y="f67"/>
                  </a:cxn>
                </a:cxnLst>
                <a:rect l="f66" t="f67" r="f68" b="f69"/>
                <a:pathLst>
                  <a:path>
                    <a:moveTo>
                      <a:pt x="f37" y="f50"/>
                    </a:moveTo>
                    <a:arcTo wR="f47" hR="f48" stAng="f1" swAng="f0"/>
                    <a:close/>
                  </a:path>
                </a:pathLst>
              </a:custGeom>
              <a:gradFill>
                <a:gsLst>
                  <a:gs pos="0">
                    <a:srgbClr val="71A6DB"/>
                  </a:gs>
                  <a:gs pos="100000">
                    <a:srgbClr val="559BDB"/>
                  </a:gs>
                </a:gsLst>
                <a:lin ang="5400000"/>
              </a:gradFill>
              <a:ln cap="flat">
                <a:noFill/>
                <a:prstDash val="solid"/>
              </a:ln>
              <a:effectLst>
                <a:outerShdw dist="19046" dir="5400000" algn="tl">
                  <a:srgbClr val="000000">
                    <a:alpha val="63000"/>
                  </a:srgbClr>
                </a:outerShdw>
              </a:effectLst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6" name="Rectangle à coins arrondis 31"/>
              <p:cNvSpPr/>
              <p:nvPr/>
            </p:nvSpPr>
            <p:spPr>
              <a:xfrm>
                <a:off x="4574468" y="3921815"/>
                <a:ext cx="232138" cy="388245"/>
              </a:xfrm>
              <a:custGeom>
                <a:avLst/>
                <a:gdLst>
                  <a:gd name="f0" fmla="val 10800000"/>
                  <a:gd name="f1" fmla="val 5400000"/>
                  <a:gd name="f2" fmla="val 16200000"/>
                  <a:gd name="f3" fmla="val w"/>
                  <a:gd name="f4" fmla="val h"/>
                  <a:gd name="f5" fmla="val ss"/>
                  <a:gd name="f6" fmla="val 0"/>
                  <a:gd name="f7" fmla="*/ 5419351 1 1725033"/>
                  <a:gd name="f8" fmla="val 45"/>
                  <a:gd name="f9" fmla="val 3600"/>
                  <a:gd name="f10" fmla="abs f3"/>
                  <a:gd name="f11" fmla="abs f4"/>
                  <a:gd name="f12" fmla="abs f5"/>
                  <a:gd name="f13" fmla="*/ f7 1 180"/>
                  <a:gd name="f14" fmla="+- 0 0 f1"/>
                  <a:gd name="f15" fmla="+- f6 f9 0"/>
                  <a:gd name="f16" fmla="?: f10 f3 1"/>
                  <a:gd name="f17" fmla="?: f11 f4 1"/>
                  <a:gd name="f18" fmla="?: f12 f5 1"/>
                  <a:gd name="f19" fmla="*/ f8 f13 1"/>
                  <a:gd name="f20" fmla="+- f6 0 f15"/>
                  <a:gd name="f21" fmla="+- f15 0 f6"/>
                  <a:gd name="f22" fmla="*/ f16 1 21600"/>
                  <a:gd name="f23" fmla="*/ f17 1 21600"/>
                  <a:gd name="f24" fmla="*/ 21600 f16 1"/>
                  <a:gd name="f25" fmla="*/ 21600 f17 1"/>
                  <a:gd name="f26" fmla="+- 0 0 f19"/>
                  <a:gd name="f27" fmla="abs f20"/>
                  <a:gd name="f28" fmla="abs f21"/>
                  <a:gd name="f29" fmla="?: f20 f14 f1"/>
                  <a:gd name="f30" fmla="?: f20 f1 f14"/>
                  <a:gd name="f31" fmla="?: f20 f2 f1"/>
                  <a:gd name="f32" fmla="?: f20 f1 f2"/>
                  <a:gd name="f33" fmla="?: f21 f14 f1"/>
                  <a:gd name="f34" fmla="?: f21 f1 f14"/>
                  <a:gd name="f35" fmla="?: f20 0 f0"/>
                  <a:gd name="f36" fmla="?: f20 f0 0"/>
                  <a:gd name="f37" fmla="min f23 f22"/>
                  <a:gd name="f38" fmla="*/ f24 1 f18"/>
                  <a:gd name="f39" fmla="*/ f25 1 f18"/>
                  <a:gd name="f40" fmla="*/ f26 f0 1"/>
                  <a:gd name="f41" fmla="?: f20 f32 f31"/>
                  <a:gd name="f42" fmla="?: f20 f31 f32"/>
                  <a:gd name="f43" fmla="?: f21 f30 f29"/>
                  <a:gd name="f44" fmla="val f38"/>
                  <a:gd name="f45" fmla="val f39"/>
                  <a:gd name="f46" fmla="*/ f40 1 f7"/>
                  <a:gd name="f47" fmla="?: f21 f42 f41"/>
                  <a:gd name="f48" fmla="*/ f15 f37 1"/>
                  <a:gd name="f49" fmla="*/ f6 f37 1"/>
                  <a:gd name="f50" fmla="*/ f27 f37 1"/>
                  <a:gd name="f51" fmla="*/ f28 f37 1"/>
                  <a:gd name="f52" fmla="+- f45 0 f9"/>
                  <a:gd name="f53" fmla="+- f44 0 f9"/>
                  <a:gd name="f54" fmla="+- f46 0 f1"/>
                  <a:gd name="f55" fmla="*/ f45 f37 1"/>
                  <a:gd name="f56" fmla="*/ f44 f37 1"/>
                  <a:gd name="f57" fmla="+- f45 0 f52"/>
                  <a:gd name="f58" fmla="+- f44 0 f53"/>
                  <a:gd name="f59" fmla="+- f52 0 f45"/>
                  <a:gd name="f60" fmla="+- f53 0 f44"/>
                  <a:gd name="f61" fmla="+- f54 f1 0"/>
                  <a:gd name="f62" fmla="*/ f52 f37 1"/>
                  <a:gd name="f63" fmla="*/ f53 f37 1"/>
                  <a:gd name="f64" fmla="abs f57"/>
                  <a:gd name="f65" fmla="?: f57 0 f0"/>
                  <a:gd name="f66" fmla="?: f57 f0 0"/>
                  <a:gd name="f67" fmla="?: f57 f33 f34"/>
                  <a:gd name="f68" fmla="abs f58"/>
                  <a:gd name="f69" fmla="abs f59"/>
                  <a:gd name="f70" fmla="?: f58 f14 f1"/>
                  <a:gd name="f71" fmla="?: f58 f1 f14"/>
                  <a:gd name="f72" fmla="?: f58 f2 f1"/>
                  <a:gd name="f73" fmla="?: f58 f1 f2"/>
                  <a:gd name="f74" fmla="abs f60"/>
                  <a:gd name="f75" fmla="?: f60 f14 f1"/>
                  <a:gd name="f76" fmla="?: f60 f1 f14"/>
                  <a:gd name="f77" fmla="?: f60 f36 f35"/>
                  <a:gd name="f78" fmla="?: f60 f35 f36"/>
                  <a:gd name="f79" fmla="*/ f61 f7 1"/>
                  <a:gd name="f80" fmla="?: f21 f66 f65"/>
                  <a:gd name="f81" fmla="?: f21 f65 f66"/>
                  <a:gd name="f82" fmla="?: f58 f73 f72"/>
                  <a:gd name="f83" fmla="?: f58 f72 f73"/>
                  <a:gd name="f84" fmla="?: f59 f71 f70"/>
                  <a:gd name="f85" fmla="?: f20 f77 f78"/>
                  <a:gd name="f86" fmla="?: f20 f75 f76"/>
                  <a:gd name="f87" fmla="*/ f79 1 f0"/>
                  <a:gd name="f88" fmla="*/ f64 f37 1"/>
                  <a:gd name="f89" fmla="*/ f68 f37 1"/>
                  <a:gd name="f90" fmla="*/ f69 f37 1"/>
                  <a:gd name="f91" fmla="*/ f74 f37 1"/>
                  <a:gd name="f92" fmla="?: f57 f80 f81"/>
                  <a:gd name="f93" fmla="?: f59 f83 f82"/>
                  <a:gd name="f94" fmla="+- 0 0 f87"/>
                  <a:gd name="f95" fmla="+- 0 0 f94"/>
                  <a:gd name="f96" fmla="*/ f95 f0 1"/>
                  <a:gd name="f97" fmla="*/ f96 1 f7"/>
                  <a:gd name="f98" fmla="+- f97 0 f1"/>
                  <a:gd name="f99" fmla="cos 1 f98"/>
                  <a:gd name="f100" fmla="+- 0 0 f99"/>
                  <a:gd name="f101" fmla="+- 0 0 f100"/>
                  <a:gd name="f102" fmla="val f101"/>
                  <a:gd name="f103" fmla="+- 0 0 f102"/>
                  <a:gd name="f104" fmla="*/ f9 f103 1"/>
                  <a:gd name="f105" fmla="*/ f104 3163 1"/>
                  <a:gd name="f106" fmla="*/ f105 1 7636"/>
                  <a:gd name="f107" fmla="+- f6 f106 0"/>
                  <a:gd name="f108" fmla="+- f44 0 f106"/>
                  <a:gd name="f109" fmla="+- f45 0 f106"/>
                  <a:gd name="f110" fmla="*/ f107 f37 1"/>
                  <a:gd name="f111" fmla="*/ f108 f37 1"/>
                  <a:gd name="f112" fmla="*/ f109 f37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f110" t="f110" r="f111" b="f112"/>
                <a:pathLst>
                  <a:path>
                    <a:moveTo>
                      <a:pt x="f48" y="f49"/>
                    </a:moveTo>
                    <a:arcTo wR="f50" hR="f51" stAng="f47" swAng="f43"/>
                    <a:lnTo>
                      <a:pt x="f49" y="f62"/>
                    </a:lnTo>
                    <a:arcTo wR="f51" hR="f88" stAng="f92" swAng="f67"/>
                    <a:lnTo>
                      <a:pt x="f63" y="f55"/>
                    </a:lnTo>
                    <a:arcTo wR="f89" hR="f90" stAng="f93" swAng="f84"/>
                    <a:lnTo>
                      <a:pt x="f56" y="f48"/>
                    </a:lnTo>
                    <a:arcTo wR="f91" hR="f50" stAng="f85" swAng="f86"/>
                    <a:close/>
                  </a:path>
                </a:pathLst>
              </a:custGeom>
              <a:gradFill>
                <a:gsLst>
                  <a:gs pos="0">
                    <a:srgbClr val="71A6DB"/>
                  </a:gs>
                  <a:gs pos="100000">
                    <a:srgbClr val="559BDB"/>
                  </a:gs>
                </a:gsLst>
                <a:lin ang="5400000"/>
              </a:gradFill>
              <a:ln cap="flat">
                <a:noFill/>
                <a:prstDash val="solid"/>
              </a:ln>
              <a:effectLst>
                <a:outerShdw dist="19046" dir="5400000" algn="tl">
                  <a:srgbClr val="000000">
                    <a:alpha val="63000"/>
                  </a:srgbClr>
                </a:outerShdw>
              </a:effectLst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r>
                  <a:rPr lang="fr-FR" sz="900" b="1">
                    <a:solidFill>
                      <a:srgbClr val="FFFFFF"/>
                    </a:solidFill>
                    <a:effectLst>
                      <a:outerShdw dist="38096" dir="2700000">
                        <a:srgbClr val="000000"/>
                      </a:outerShdw>
                    </a:effectLst>
                    <a:latin typeface="Calibri"/>
                  </a:rPr>
                  <a:t>COS</a:t>
                </a:r>
              </a:p>
            </p:txBody>
          </p:sp>
          <p:sp>
            <p:nvSpPr>
              <p:cNvPr id="7" name="Rectangle à coins arrondis 32"/>
              <p:cNvSpPr/>
              <p:nvPr/>
            </p:nvSpPr>
            <p:spPr>
              <a:xfrm rot="19707571">
                <a:off x="4358343" y="3962844"/>
                <a:ext cx="226478" cy="97063"/>
              </a:xfrm>
              <a:custGeom>
                <a:avLst/>
                <a:gdLst>
                  <a:gd name="f0" fmla="val 10800000"/>
                  <a:gd name="f1" fmla="val 5400000"/>
                  <a:gd name="f2" fmla="val 16200000"/>
                  <a:gd name="f3" fmla="val w"/>
                  <a:gd name="f4" fmla="val h"/>
                  <a:gd name="f5" fmla="val ss"/>
                  <a:gd name="f6" fmla="val 0"/>
                  <a:gd name="f7" fmla="*/ 5419351 1 1725033"/>
                  <a:gd name="f8" fmla="val 45"/>
                  <a:gd name="f9" fmla="val 3600"/>
                  <a:gd name="f10" fmla="abs f3"/>
                  <a:gd name="f11" fmla="abs f4"/>
                  <a:gd name="f12" fmla="abs f5"/>
                  <a:gd name="f13" fmla="*/ f7 1 180"/>
                  <a:gd name="f14" fmla="+- 0 0 f1"/>
                  <a:gd name="f15" fmla="+- f6 f9 0"/>
                  <a:gd name="f16" fmla="?: f10 f3 1"/>
                  <a:gd name="f17" fmla="?: f11 f4 1"/>
                  <a:gd name="f18" fmla="?: f12 f5 1"/>
                  <a:gd name="f19" fmla="*/ f8 f13 1"/>
                  <a:gd name="f20" fmla="+- f6 0 f15"/>
                  <a:gd name="f21" fmla="+- f15 0 f6"/>
                  <a:gd name="f22" fmla="*/ f16 1 21600"/>
                  <a:gd name="f23" fmla="*/ f17 1 21600"/>
                  <a:gd name="f24" fmla="*/ 21600 f16 1"/>
                  <a:gd name="f25" fmla="*/ 21600 f17 1"/>
                  <a:gd name="f26" fmla="+- 0 0 f19"/>
                  <a:gd name="f27" fmla="abs f20"/>
                  <a:gd name="f28" fmla="abs f21"/>
                  <a:gd name="f29" fmla="?: f20 f14 f1"/>
                  <a:gd name="f30" fmla="?: f20 f1 f14"/>
                  <a:gd name="f31" fmla="?: f20 f2 f1"/>
                  <a:gd name="f32" fmla="?: f20 f1 f2"/>
                  <a:gd name="f33" fmla="?: f21 f14 f1"/>
                  <a:gd name="f34" fmla="?: f21 f1 f14"/>
                  <a:gd name="f35" fmla="?: f20 0 f0"/>
                  <a:gd name="f36" fmla="?: f20 f0 0"/>
                  <a:gd name="f37" fmla="min f23 f22"/>
                  <a:gd name="f38" fmla="*/ f24 1 f18"/>
                  <a:gd name="f39" fmla="*/ f25 1 f18"/>
                  <a:gd name="f40" fmla="*/ f26 f0 1"/>
                  <a:gd name="f41" fmla="?: f20 f32 f31"/>
                  <a:gd name="f42" fmla="?: f20 f31 f32"/>
                  <a:gd name="f43" fmla="?: f21 f30 f29"/>
                  <a:gd name="f44" fmla="val f38"/>
                  <a:gd name="f45" fmla="val f39"/>
                  <a:gd name="f46" fmla="*/ f40 1 f7"/>
                  <a:gd name="f47" fmla="?: f21 f42 f41"/>
                  <a:gd name="f48" fmla="*/ f15 f37 1"/>
                  <a:gd name="f49" fmla="*/ f6 f37 1"/>
                  <a:gd name="f50" fmla="*/ f27 f37 1"/>
                  <a:gd name="f51" fmla="*/ f28 f37 1"/>
                  <a:gd name="f52" fmla="+- f45 0 f9"/>
                  <a:gd name="f53" fmla="+- f44 0 f9"/>
                  <a:gd name="f54" fmla="+- f46 0 f1"/>
                  <a:gd name="f55" fmla="*/ f45 f37 1"/>
                  <a:gd name="f56" fmla="*/ f44 f37 1"/>
                  <a:gd name="f57" fmla="+- f45 0 f52"/>
                  <a:gd name="f58" fmla="+- f44 0 f53"/>
                  <a:gd name="f59" fmla="+- f52 0 f45"/>
                  <a:gd name="f60" fmla="+- f53 0 f44"/>
                  <a:gd name="f61" fmla="+- f54 f1 0"/>
                  <a:gd name="f62" fmla="*/ f52 f37 1"/>
                  <a:gd name="f63" fmla="*/ f53 f37 1"/>
                  <a:gd name="f64" fmla="abs f57"/>
                  <a:gd name="f65" fmla="?: f57 0 f0"/>
                  <a:gd name="f66" fmla="?: f57 f0 0"/>
                  <a:gd name="f67" fmla="?: f57 f33 f34"/>
                  <a:gd name="f68" fmla="abs f58"/>
                  <a:gd name="f69" fmla="abs f59"/>
                  <a:gd name="f70" fmla="?: f58 f14 f1"/>
                  <a:gd name="f71" fmla="?: f58 f1 f14"/>
                  <a:gd name="f72" fmla="?: f58 f2 f1"/>
                  <a:gd name="f73" fmla="?: f58 f1 f2"/>
                  <a:gd name="f74" fmla="abs f60"/>
                  <a:gd name="f75" fmla="?: f60 f14 f1"/>
                  <a:gd name="f76" fmla="?: f60 f1 f14"/>
                  <a:gd name="f77" fmla="?: f60 f36 f35"/>
                  <a:gd name="f78" fmla="?: f60 f35 f36"/>
                  <a:gd name="f79" fmla="*/ f61 f7 1"/>
                  <a:gd name="f80" fmla="?: f21 f66 f65"/>
                  <a:gd name="f81" fmla="?: f21 f65 f66"/>
                  <a:gd name="f82" fmla="?: f58 f73 f72"/>
                  <a:gd name="f83" fmla="?: f58 f72 f73"/>
                  <a:gd name="f84" fmla="?: f59 f71 f70"/>
                  <a:gd name="f85" fmla="?: f20 f77 f78"/>
                  <a:gd name="f86" fmla="?: f20 f75 f76"/>
                  <a:gd name="f87" fmla="*/ f79 1 f0"/>
                  <a:gd name="f88" fmla="*/ f64 f37 1"/>
                  <a:gd name="f89" fmla="*/ f68 f37 1"/>
                  <a:gd name="f90" fmla="*/ f69 f37 1"/>
                  <a:gd name="f91" fmla="*/ f74 f37 1"/>
                  <a:gd name="f92" fmla="?: f57 f80 f81"/>
                  <a:gd name="f93" fmla="?: f59 f83 f82"/>
                  <a:gd name="f94" fmla="+- 0 0 f87"/>
                  <a:gd name="f95" fmla="+- 0 0 f94"/>
                  <a:gd name="f96" fmla="*/ f95 f0 1"/>
                  <a:gd name="f97" fmla="*/ f96 1 f7"/>
                  <a:gd name="f98" fmla="+- f97 0 f1"/>
                  <a:gd name="f99" fmla="cos 1 f98"/>
                  <a:gd name="f100" fmla="+- 0 0 f99"/>
                  <a:gd name="f101" fmla="+- 0 0 f100"/>
                  <a:gd name="f102" fmla="val f101"/>
                  <a:gd name="f103" fmla="+- 0 0 f102"/>
                  <a:gd name="f104" fmla="*/ f9 f103 1"/>
                  <a:gd name="f105" fmla="*/ f104 3163 1"/>
                  <a:gd name="f106" fmla="*/ f105 1 7636"/>
                  <a:gd name="f107" fmla="+- f6 f106 0"/>
                  <a:gd name="f108" fmla="+- f44 0 f106"/>
                  <a:gd name="f109" fmla="+- f45 0 f106"/>
                  <a:gd name="f110" fmla="*/ f107 f37 1"/>
                  <a:gd name="f111" fmla="*/ f108 f37 1"/>
                  <a:gd name="f112" fmla="*/ f109 f37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f110" t="f110" r="f111" b="f112"/>
                <a:pathLst>
                  <a:path>
                    <a:moveTo>
                      <a:pt x="f48" y="f49"/>
                    </a:moveTo>
                    <a:arcTo wR="f50" hR="f51" stAng="f47" swAng="f43"/>
                    <a:lnTo>
                      <a:pt x="f49" y="f62"/>
                    </a:lnTo>
                    <a:arcTo wR="f51" hR="f88" stAng="f92" swAng="f67"/>
                    <a:lnTo>
                      <a:pt x="f63" y="f55"/>
                    </a:lnTo>
                    <a:arcTo wR="f89" hR="f90" stAng="f93" swAng="f84"/>
                    <a:lnTo>
                      <a:pt x="f56" y="f48"/>
                    </a:lnTo>
                    <a:arcTo wR="f91" hR="f50" stAng="f85" swAng="f86"/>
                    <a:close/>
                  </a:path>
                </a:pathLst>
              </a:custGeom>
              <a:gradFill>
                <a:gsLst>
                  <a:gs pos="0">
                    <a:srgbClr val="71A6DB"/>
                  </a:gs>
                  <a:gs pos="100000">
                    <a:srgbClr val="559BDB"/>
                  </a:gs>
                </a:gsLst>
                <a:lin ang="5400000"/>
              </a:gradFill>
              <a:ln cap="flat">
                <a:noFill/>
                <a:prstDash val="solid"/>
              </a:ln>
              <a:effectLst>
                <a:outerShdw dist="19046" dir="5400000" algn="tl">
                  <a:srgbClr val="000000">
                    <a:alpha val="63000"/>
                  </a:srgbClr>
                </a:outerShdw>
              </a:effectLst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8" name="Rectangle à coins arrondis 33"/>
              <p:cNvSpPr/>
              <p:nvPr/>
            </p:nvSpPr>
            <p:spPr>
              <a:xfrm rot="2092935">
                <a:off x="4795001" y="3962844"/>
                <a:ext cx="226478" cy="97063"/>
              </a:xfrm>
              <a:custGeom>
                <a:avLst/>
                <a:gdLst>
                  <a:gd name="f0" fmla="val 10800000"/>
                  <a:gd name="f1" fmla="val 5400000"/>
                  <a:gd name="f2" fmla="val 16200000"/>
                  <a:gd name="f3" fmla="val w"/>
                  <a:gd name="f4" fmla="val h"/>
                  <a:gd name="f5" fmla="val ss"/>
                  <a:gd name="f6" fmla="val 0"/>
                  <a:gd name="f7" fmla="*/ 5419351 1 1725033"/>
                  <a:gd name="f8" fmla="val 45"/>
                  <a:gd name="f9" fmla="val 3600"/>
                  <a:gd name="f10" fmla="abs f3"/>
                  <a:gd name="f11" fmla="abs f4"/>
                  <a:gd name="f12" fmla="abs f5"/>
                  <a:gd name="f13" fmla="*/ f7 1 180"/>
                  <a:gd name="f14" fmla="+- 0 0 f1"/>
                  <a:gd name="f15" fmla="+- f6 f9 0"/>
                  <a:gd name="f16" fmla="?: f10 f3 1"/>
                  <a:gd name="f17" fmla="?: f11 f4 1"/>
                  <a:gd name="f18" fmla="?: f12 f5 1"/>
                  <a:gd name="f19" fmla="*/ f8 f13 1"/>
                  <a:gd name="f20" fmla="+- f6 0 f15"/>
                  <a:gd name="f21" fmla="+- f15 0 f6"/>
                  <a:gd name="f22" fmla="*/ f16 1 21600"/>
                  <a:gd name="f23" fmla="*/ f17 1 21600"/>
                  <a:gd name="f24" fmla="*/ 21600 f16 1"/>
                  <a:gd name="f25" fmla="*/ 21600 f17 1"/>
                  <a:gd name="f26" fmla="+- 0 0 f19"/>
                  <a:gd name="f27" fmla="abs f20"/>
                  <a:gd name="f28" fmla="abs f21"/>
                  <a:gd name="f29" fmla="?: f20 f14 f1"/>
                  <a:gd name="f30" fmla="?: f20 f1 f14"/>
                  <a:gd name="f31" fmla="?: f20 f2 f1"/>
                  <a:gd name="f32" fmla="?: f20 f1 f2"/>
                  <a:gd name="f33" fmla="?: f21 f14 f1"/>
                  <a:gd name="f34" fmla="?: f21 f1 f14"/>
                  <a:gd name="f35" fmla="?: f20 0 f0"/>
                  <a:gd name="f36" fmla="?: f20 f0 0"/>
                  <a:gd name="f37" fmla="min f23 f22"/>
                  <a:gd name="f38" fmla="*/ f24 1 f18"/>
                  <a:gd name="f39" fmla="*/ f25 1 f18"/>
                  <a:gd name="f40" fmla="*/ f26 f0 1"/>
                  <a:gd name="f41" fmla="?: f20 f32 f31"/>
                  <a:gd name="f42" fmla="?: f20 f31 f32"/>
                  <a:gd name="f43" fmla="?: f21 f30 f29"/>
                  <a:gd name="f44" fmla="val f38"/>
                  <a:gd name="f45" fmla="val f39"/>
                  <a:gd name="f46" fmla="*/ f40 1 f7"/>
                  <a:gd name="f47" fmla="?: f21 f42 f41"/>
                  <a:gd name="f48" fmla="*/ f15 f37 1"/>
                  <a:gd name="f49" fmla="*/ f6 f37 1"/>
                  <a:gd name="f50" fmla="*/ f27 f37 1"/>
                  <a:gd name="f51" fmla="*/ f28 f37 1"/>
                  <a:gd name="f52" fmla="+- f45 0 f9"/>
                  <a:gd name="f53" fmla="+- f44 0 f9"/>
                  <a:gd name="f54" fmla="+- f46 0 f1"/>
                  <a:gd name="f55" fmla="*/ f45 f37 1"/>
                  <a:gd name="f56" fmla="*/ f44 f37 1"/>
                  <a:gd name="f57" fmla="+- f45 0 f52"/>
                  <a:gd name="f58" fmla="+- f44 0 f53"/>
                  <a:gd name="f59" fmla="+- f52 0 f45"/>
                  <a:gd name="f60" fmla="+- f53 0 f44"/>
                  <a:gd name="f61" fmla="+- f54 f1 0"/>
                  <a:gd name="f62" fmla="*/ f52 f37 1"/>
                  <a:gd name="f63" fmla="*/ f53 f37 1"/>
                  <a:gd name="f64" fmla="abs f57"/>
                  <a:gd name="f65" fmla="?: f57 0 f0"/>
                  <a:gd name="f66" fmla="?: f57 f0 0"/>
                  <a:gd name="f67" fmla="?: f57 f33 f34"/>
                  <a:gd name="f68" fmla="abs f58"/>
                  <a:gd name="f69" fmla="abs f59"/>
                  <a:gd name="f70" fmla="?: f58 f14 f1"/>
                  <a:gd name="f71" fmla="?: f58 f1 f14"/>
                  <a:gd name="f72" fmla="?: f58 f2 f1"/>
                  <a:gd name="f73" fmla="?: f58 f1 f2"/>
                  <a:gd name="f74" fmla="abs f60"/>
                  <a:gd name="f75" fmla="?: f60 f14 f1"/>
                  <a:gd name="f76" fmla="?: f60 f1 f14"/>
                  <a:gd name="f77" fmla="?: f60 f36 f35"/>
                  <a:gd name="f78" fmla="?: f60 f35 f36"/>
                  <a:gd name="f79" fmla="*/ f61 f7 1"/>
                  <a:gd name="f80" fmla="?: f21 f66 f65"/>
                  <a:gd name="f81" fmla="?: f21 f65 f66"/>
                  <a:gd name="f82" fmla="?: f58 f73 f72"/>
                  <a:gd name="f83" fmla="?: f58 f72 f73"/>
                  <a:gd name="f84" fmla="?: f59 f71 f70"/>
                  <a:gd name="f85" fmla="?: f20 f77 f78"/>
                  <a:gd name="f86" fmla="?: f20 f75 f76"/>
                  <a:gd name="f87" fmla="*/ f79 1 f0"/>
                  <a:gd name="f88" fmla="*/ f64 f37 1"/>
                  <a:gd name="f89" fmla="*/ f68 f37 1"/>
                  <a:gd name="f90" fmla="*/ f69 f37 1"/>
                  <a:gd name="f91" fmla="*/ f74 f37 1"/>
                  <a:gd name="f92" fmla="?: f57 f80 f81"/>
                  <a:gd name="f93" fmla="?: f59 f83 f82"/>
                  <a:gd name="f94" fmla="+- 0 0 f87"/>
                  <a:gd name="f95" fmla="+- 0 0 f94"/>
                  <a:gd name="f96" fmla="*/ f95 f0 1"/>
                  <a:gd name="f97" fmla="*/ f96 1 f7"/>
                  <a:gd name="f98" fmla="+- f97 0 f1"/>
                  <a:gd name="f99" fmla="cos 1 f98"/>
                  <a:gd name="f100" fmla="+- 0 0 f99"/>
                  <a:gd name="f101" fmla="+- 0 0 f100"/>
                  <a:gd name="f102" fmla="val f101"/>
                  <a:gd name="f103" fmla="+- 0 0 f102"/>
                  <a:gd name="f104" fmla="*/ f9 f103 1"/>
                  <a:gd name="f105" fmla="*/ f104 3163 1"/>
                  <a:gd name="f106" fmla="*/ f105 1 7636"/>
                  <a:gd name="f107" fmla="+- f6 f106 0"/>
                  <a:gd name="f108" fmla="+- f44 0 f106"/>
                  <a:gd name="f109" fmla="+- f45 0 f106"/>
                  <a:gd name="f110" fmla="*/ f107 f37 1"/>
                  <a:gd name="f111" fmla="*/ f108 f37 1"/>
                  <a:gd name="f112" fmla="*/ f109 f37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f110" t="f110" r="f111" b="f112"/>
                <a:pathLst>
                  <a:path>
                    <a:moveTo>
                      <a:pt x="f48" y="f49"/>
                    </a:moveTo>
                    <a:arcTo wR="f50" hR="f51" stAng="f47" swAng="f43"/>
                    <a:lnTo>
                      <a:pt x="f49" y="f62"/>
                    </a:lnTo>
                    <a:arcTo wR="f51" hR="f88" stAng="f92" swAng="f67"/>
                    <a:lnTo>
                      <a:pt x="f63" y="f55"/>
                    </a:lnTo>
                    <a:arcTo wR="f89" hR="f90" stAng="f93" swAng="f84"/>
                    <a:lnTo>
                      <a:pt x="f56" y="f48"/>
                    </a:lnTo>
                    <a:arcTo wR="f91" hR="f50" stAng="f85" swAng="f86"/>
                    <a:close/>
                  </a:path>
                </a:pathLst>
              </a:custGeom>
              <a:gradFill>
                <a:gsLst>
                  <a:gs pos="0">
                    <a:srgbClr val="71A6DB"/>
                  </a:gs>
                  <a:gs pos="100000">
                    <a:srgbClr val="559BDB"/>
                  </a:gs>
                </a:gsLst>
                <a:lin ang="5400000"/>
              </a:gradFill>
              <a:ln cap="flat">
                <a:noFill/>
                <a:prstDash val="solid"/>
              </a:ln>
              <a:effectLst>
                <a:outerShdw dist="19046" dir="5400000" algn="tl">
                  <a:srgbClr val="000000">
                    <a:alpha val="63000"/>
                  </a:srgbClr>
                </a:outerShdw>
              </a:effectLst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9" name="Rectangle à coins arrondis 34"/>
              <p:cNvSpPr/>
              <p:nvPr/>
            </p:nvSpPr>
            <p:spPr>
              <a:xfrm rot="5031624">
                <a:off x="4577715" y="4446033"/>
                <a:ext cx="360685" cy="97063"/>
              </a:xfrm>
              <a:custGeom>
                <a:avLst/>
                <a:gdLst>
                  <a:gd name="f0" fmla="val 10800000"/>
                  <a:gd name="f1" fmla="val 5400000"/>
                  <a:gd name="f2" fmla="val 16200000"/>
                  <a:gd name="f3" fmla="val w"/>
                  <a:gd name="f4" fmla="val h"/>
                  <a:gd name="f5" fmla="val ss"/>
                  <a:gd name="f6" fmla="val 0"/>
                  <a:gd name="f7" fmla="*/ 5419351 1 1725033"/>
                  <a:gd name="f8" fmla="val 45"/>
                  <a:gd name="f9" fmla="val 3600"/>
                  <a:gd name="f10" fmla="abs f3"/>
                  <a:gd name="f11" fmla="abs f4"/>
                  <a:gd name="f12" fmla="abs f5"/>
                  <a:gd name="f13" fmla="*/ f7 1 180"/>
                  <a:gd name="f14" fmla="+- 0 0 f1"/>
                  <a:gd name="f15" fmla="+- f6 f9 0"/>
                  <a:gd name="f16" fmla="?: f10 f3 1"/>
                  <a:gd name="f17" fmla="?: f11 f4 1"/>
                  <a:gd name="f18" fmla="?: f12 f5 1"/>
                  <a:gd name="f19" fmla="*/ f8 f13 1"/>
                  <a:gd name="f20" fmla="+- f6 0 f15"/>
                  <a:gd name="f21" fmla="+- f15 0 f6"/>
                  <a:gd name="f22" fmla="*/ f16 1 21600"/>
                  <a:gd name="f23" fmla="*/ f17 1 21600"/>
                  <a:gd name="f24" fmla="*/ 21600 f16 1"/>
                  <a:gd name="f25" fmla="*/ 21600 f17 1"/>
                  <a:gd name="f26" fmla="+- 0 0 f19"/>
                  <a:gd name="f27" fmla="abs f20"/>
                  <a:gd name="f28" fmla="abs f21"/>
                  <a:gd name="f29" fmla="?: f20 f14 f1"/>
                  <a:gd name="f30" fmla="?: f20 f1 f14"/>
                  <a:gd name="f31" fmla="?: f20 f2 f1"/>
                  <a:gd name="f32" fmla="?: f20 f1 f2"/>
                  <a:gd name="f33" fmla="?: f21 f14 f1"/>
                  <a:gd name="f34" fmla="?: f21 f1 f14"/>
                  <a:gd name="f35" fmla="?: f20 0 f0"/>
                  <a:gd name="f36" fmla="?: f20 f0 0"/>
                  <a:gd name="f37" fmla="min f23 f22"/>
                  <a:gd name="f38" fmla="*/ f24 1 f18"/>
                  <a:gd name="f39" fmla="*/ f25 1 f18"/>
                  <a:gd name="f40" fmla="*/ f26 f0 1"/>
                  <a:gd name="f41" fmla="?: f20 f32 f31"/>
                  <a:gd name="f42" fmla="?: f20 f31 f32"/>
                  <a:gd name="f43" fmla="?: f21 f30 f29"/>
                  <a:gd name="f44" fmla="val f38"/>
                  <a:gd name="f45" fmla="val f39"/>
                  <a:gd name="f46" fmla="*/ f40 1 f7"/>
                  <a:gd name="f47" fmla="?: f21 f42 f41"/>
                  <a:gd name="f48" fmla="*/ f15 f37 1"/>
                  <a:gd name="f49" fmla="*/ f6 f37 1"/>
                  <a:gd name="f50" fmla="*/ f27 f37 1"/>
                  <a:gd name="f51" fmla="*/ f28 f37 1"/>
                  <a:gd name="f52" fmla="+- f45 0 f9"/>
                  <a:gd name="f53" fmla="+- f44 0 f9"/>
                  <a:gd name="f54" fmla="+- f46 0 f1"/>
                  <a:gd name="f55" fmla="*/ f45 f37 1"/>
                  <a:gd name="f56" fmla="*/ f44 f37 1"/>
                  <a:gd name="f57" fmla="+- f45 0 f52"/>
                  <a:gd name="f58" fmla="+- f44 0 f53"/>
                  <a:gd name="f59" fmla="+- f52 0 f45"/>
                  <a:gd name="f60" fmla="+- f53 0 f44"/>
                  <a:gd name="f61" fmla="+- f54 f1 0"/>
                  <a:gd name="f62" fmla="*/ f52 f37 1"/>
                  <a:gd name="f63" fmla="*/ f53 f37 1"/>
                  <a:gd name="f64" fmla="abs f57"/>
                  <a:gd name="f65" fmla="?: f57 0 f0"/>
                  <a:gd name="f66" fmla="?: f57 f0 0"/>
                  <a:gd name="f67" fmla="?: f57 f33 f34"/>
                  <a:gd name="f68" fmla="abs f58"/>
                  <a:gd name="f69" fmla="abs f59"/>
                  <a:gd name="f70" fmla="?: f58 f14 f1"/>
                  <a:gd name="f71" fmla="?: f58 f1 f14"/>
                  <a:gd name="f72" fmla="?: f58 f2 f1"/>
                  <a:gd name="f73" fmla="?: f58 f1 f2"/>
                  <a:gd name="f74" fmla="abs f60"/>
                  <a:gd name="f75" fmla="?: f60 f14 f1"/>
                  <a:gd name="f76" fmla="?: f60 f1 f14"/>
                  <a:gd name="f77" fmla="?: f60 f36 f35"/>
                  <a:gd name="f78" fmla="?: f60 f35 f36"/>
                  <a:gd name="f79" fmla="*/ f61 f7 1"/>
                  <a:gd name="f80" fmla="?: f21 f66 f65"/>
                  <a:gd name="f81" fmla="?: f21 f65 f66"/>
                  <a:gd name="f82" fmla="?: f58 f73 f72"/>
                  <a:gd name="f83" fmla="?: f58 f72 f73"/>
                  <a:gd name="f84" fmla="?: f59 f71 f70"/>
                  <a:gd name="f85" fmla="?: f20 f77 f78"/>
                  <a:gd name="f86" fmla="?: f20 f75 f76"/>
                  <a:gd name="f87" fmla="*/ f79 1 f0"/>
                  <a:gd name="f88" fmla="*/ f64 f37 1"/>
                  <a:gd name="f89" fmla="*/ f68 f37 1"/>
                  <a:gd name="f90" fmla="*/ f69 f37 1"/>
                  <a:gd name="f91" fmla="*/ f74 f37 1"/>
                  <a:gd name="f92" fmla="?: f57 f80 f81"/>
                  <a:gd name="f93" fmla="?: f59 f83 f82"/>
                  <a:gd name="f94" fmla="+- 0 0 f87"/>
                  <a:gd name="f95" fmla="+- 0 0 f94"/>
                  <a:gd name="f96" fmla="*/ f95 f0 1"/>
                  <a:gd name="f97" fmla="*/ f96 1 f7"/>
                  <a:gd name="f98" fmla="+- f97 0 f1"/>
                  <a:gd name="f99" fmla="cos 1 f98"/>
                  <a:gd name="f100" fmla="+- 0 0 f99"/>
                  <a:gd name="f101" fmla="+- 0 0 f100"/>
                  <a:gd name="f102" fmla="val f101"/>
                  <a:gd name="f103" fmla="+- 0 0 f102"/>
                  <a:gd name="f104" fmla="*/ f9 f103 1"/>
                  <a:gd name="f105" fmla="*/ f104 3163 1"/>
                  <a:gd name="f106" fmla="*/ f105 1 7636"/>
                  <a:gd name="f107" fmla="+- f6 f106 0"/>
                  <a:gd name="f108" fmla="+- f44 0 f106"/>
                  <a:gd name="f109" fmla="+- f45 0 f106"/>
                  <a:gd name="f110" fmla="*/ f107 f37 1"/>
                  <a:gd name="f111" fmla="*/ f108 f37 1"/>
                  <a:gd name="f112" fmla="*/ f109 f37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f110" t="f110" r="f111" b="f112"/>
                <a:pathLst>
                  <a:path>
                    <a:moveTo>
                      <a:pt x="f48" y="f49"/>
                    </a:moveTo>
                    <a:arcTo wR="f50" hR="f51" stAng="f47" swAng="f43"/>
                    <a:lnTo>
                      <a:pt x="f49" y="f62"/>
                    </a:lnTo>
                    <a:arcTo wR="f51" hR="f88" stAng="f92" swAng="f67"/>
                    <a:lnTo>
                      <a:pt x="f63" y="f55"/>
                    </a:lnTo>
                    <a:arcTo wR="f89" hR="f90" stAng="f93" swAng="f84"/>
                    <a:lnTo>
                      <a:pt x="f56" y="f48"/>
                    </a:lnTo>
                    <a:arcTo wR="f91" hR="f50" stAng="f85" swAng="f86"/>
                    <a:close/>
                  </a:path>
                </a:pathLst>
              </a:custGeom>
              <a:gradFill>
                <a:gsLst>
                  <a:gs pos="0">
                    <a:srgbClr val="71A6DB"/>
                  </a:gs>
                  <a:gs pos="100000">
                    <a:srgbClr val="559BDB"/>
                  </a:gs>
                </a:gsLst>
                <a:lin ang="5400000"/>
              </a:gradFill>
              <a:ln cap="flat">
                <a:noFill/>
                <a:prstDash val="solid"/>
              </a:ln>
              <a:effectLst>
                <a:outerShdw dist="19046" dir="5400000" algn="tl">
                  <a:srgbClr val="000000">
                    <a:alpha val="63000"/>
                  </a:srgbClr>
                </a:outerShdw>
              </a:effectLst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10" name="Rectangle à coins arrondis 35"/>
              <p:cNvSpPr/>
              <p:nvPr/>
            </p:nvSpPr>
            <p:spPr>
              <a:xfrm rot="16568376" flipH="1">
                <a:off x="4442658" y="4446014"/>
                <a:ext cx="360685" cy="97063"/>
              </a:xfrm>
              <a:custGeom>
                <a:avLst/>
                <a:gdLst>
                  <a:gd name="f0" fmla="val 10800000"/>
                  <a:gd name="f1" fmla="val 5400000"/>
                  <a:gd name="f2" fmla="val 16200000"/>
                  <a:gd name="f3" fmla="val w"/>
                  <a:gd name="f4" fmla="val h"/>
                  <a:gd name="f5" fmla="val ss"/>
                  <a:gd name="f6" fmla="val 0"/>
                  <a:gd name="f7" fmla="*/ 5419351 1 1725033"/>
                  <a:gd name="f8" fmla="val 45"/>
                  <a:gd name="f9" fmla="val 3600"/>
                  <a:gd name="f10" fmla="abs f3"/>
                  <a:gd name="f11" fmla="abs f4"/>
                  <a:gd name="f12" fmla="abs f5"/>
                  <a:gd name="f13" fmla="*/ f7 1 180"/>
                  <a:gd name="f14" fmla="+- 0 0 f1"/>
                  <a:gd name="f15" fmla="+- f6 f9 0"/>
                  <a:gd name="f16" fmla="?: f10 f3 1"/>
                  <a:gd name="f17" fmla="?: f11 f4 1"/>
                  <a:gd name="f18" fmla="?: f12 f5 1"/>
                  <a:gd name="f19" fmla="*/ f8 f13 1"/>
                  <a:gd name="f20" fmla="+- f6 0 f15"/>
                  <a:gd name="f21" fmla="+- f15 0 f6"/>
                  <a:gd name="f22" fmla="*/ f16 1 21600"/>
                  <a:gd name="f23" fmla="*/ f17 1 21600"/>
                  <a:gd name="f24" fmla="*/ 21600 f16 1"/>
                  <a:gd name="f25" fmla="*/ 21600 f17 1"/>
                  <a:gd name="f26" fmla="+- 0 0 f19"/>
                  <a:gd name="f27" fmla="abs f20"/>
                  <a:gd name="f28" fmla="abs f21"/>
                  <a:gd name="f29" fmla="?: f20 f14 f1"/>
                  <a:gd name="f30" fmla="?: f20 f1 f14"/>
                  <a:gd name="f31" fmla="?: f20 f2 f1"/>
                  <a:gd name="f32" fmla="?: f20 f1 f2"/>
                  <a:gd name="f33" fmla="?: f21 f14 f1"/>
                  <a:gd name="f34" fmla="?: f21 f1 f14"/>
                  <a:gd name="f35" fmla="?: f20 0 f0"/>
                  <a:gd name="f36" fmla="?: f20 f0 0"/>
                  <a:gd name="f37" fmla="min f23 f22"/>
                  <a:gd name="f38" fmla="*/ f24 1 f18"/>
                  <a:gd name="f39" fmla="*/ f25 1 f18"/>
                  <a:gd name="f40" fmla="*/ f26 f0 1"/>
                  <a:gd name="f41" fmla="?: f20 f32 f31"/>
                  <a:gd name="f42" fmla="?: f20 f31 f32"/>
                  <a:gd name="f43" fmla="?: f21 f30 f29"/>
                  <a:gd name="f44" fmla="val f38"/>
                  <a:gd name="f45" fmla="val f39"/>
                  <a:gd name="f46" fmla="*/ f40 1 f7"/>
                  <a:gd name="f47" fmla="?: f21 f42 f41"/>
                  <a:gd name="f48" fmla="*/ f15 f37 1"/>
                  <a:gd name="f49" fmla="*/ f6 f37 1"/>
                  <a:gd name="f50" fmla="*/ f27 f37 1"/>
                  <a:gd name="f51" fmla="*/ f28 f37 1"/>
                  <a:gd name="f52" fmla="+- f45 0 f9"/>
                  <a:gd name="f53" fmla="+- f44 0 f9"/>
                  <a:gd name="f54" fmla="+- f46 0 f1"/>
                  <a:gd name="f55" fmla="*/ f45 f37 1"/>
                  <a:gd name="f56" fmla="*/ f44 f37 1"/>
                  <a:gd name="f57" fmla="+- f45 0 f52"/>
                  <a:gd name="f58" fmla="+- f44 0 f53"/>
                  <a:gd name="f59" fmla="+- f52 0 f45"/>
                  <a:gd name="f60" fmla="+- f53 0 f44"/>
                  <a:gd name="f61" fmla="+- f54 f1 0"/>
                  <a:gd name="f62" fmla="*/ f52 f37 1"/>
                  <a:gd name="f63" fmla="*/ f53 f37 1"/>
                  <a:gd name="f64" fmla="abs f57"/>
                  <a:gd name="f65" fmla="?: f57 0 f0"/>
                  <a:gd name="f66" fmla="?: f57 f0 0"/>
                  <a:gd name="f67" fmla="?: f57 f33 f34"/>
                  <a:gd name="f68" fmla="abs f58"/>
                  <a:gd name="f69" fmla="abs f59"/>
                  <a:gd name="f70" fmla="?: f58 f14 f1"/>
                  <a:gd name="f71" fmla="?: f58 f1 f14"/>
                  <a:gd name="f72" fmla="?: f58 f2 f1"/>
                  <a:gd name="f73" fmla="?: f58 f1 f2"/>
                  <a:gd name="f74" fmla="abs f60"/>
                  <a:gd name="f75" fmla="?: f60 f14 f1"/>
                  <a:gd name="f76" fmla="?: f60 f1 f14"/>
                  <a:gd name="f77" fmla="?: f60 f36 f35"/>
                  <a:gd name="f78" fmla="?: f60 f35 f36"/>
                  <a:gd name="f79" fmla="*/ f61 f7 1"/>
                  <a:gd name="f80" fmla="?: f21 f66 f65"/>
                  <a:gd name="f81" fmla="?: f21 f65 f66"/>
                  <a:gd name="f82" fmla="?: f58 f73 f72"/>
                  <a:gd name="f83" fmla="?: f58 f72 f73"/>
                  <a:gd name="f84" fmla="?: f59 f71 f70"/>
                  <a:gd name="f85" fmla="?: f20 f77 f78"/>
                  <a:gd name="f86" fmla="?: f20 f75 f76"/>
                  <a:gd name="f87" fmla="*/ f79 1 f0"/>
                  <a:gd name="f88" fmla="*/ f64 f37 1"/>
                  <a:gd name="f89" fmla="*/ f68 f37 1"/>
                  <a:gd name="f90" fmla="*/ f69 f37 1"/>
                  <a:gd name="f91" fmla="*/ f74 f37 1"/>
                  <a:gd name="f92" fmla="?: f57 f80 f81"/>
                  <a:gd name="f93" fmla="?: f59 f83 f82"/>
                  <a:gd name="f94" fmla="+- 0 0 f87"/>
                  <a:gd name="f95" fmla="+- 0 0 f94"/>
                  <a:gd name="f96" fmla="*/ f95 f0 1"/>
                  <a:gd name="f97" fmla="*/ f96 1 f7"/>
                  <a:gd name="f98" fmla="+- f97 0 f1"/>
                  <a:gd name="f99" fmla="cos 1 f98"/>
                  <a:gd name="f100" fmla="+- 0 0 f99"/>
                  <a:gd name="f101" fmla="+- 0 0 f100"/>
                  <a:gd name="f102" fmla="val f101"/>
                  <a:gd name="f103" fmla="+- 0 0 f102"/>
                  <a:gd name="f104" fmla="*/ f9 f103 1"/>
                  <a:gd name="f105" fmla="*/ f104 3163 1"/>
                  <a:gd name="f106" fmla="*/ f105 1 7636"/>
                  <a:gd name="f107" fmla="+- f6 f106 0"/>
                  <a:gd name="f108" fmla="+- f44 0 f106"/>
                  <a:gd name="f109" fmla="+- f45 0 f106"/>
                  <a:gd name="f110" fmla="*/ f107 f37 1"/>
                  <a:gd name="f111" fmla="*/ f108 f37 1"/>
                  <a:gd name="f112" fmla="*/ f109 f37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f110" t="f110" r="f111" b="f112"/>
                <a:pathLst>
                  <a:path>
                    <a:moveTo>
                      <a:pt x="f48" y="f49"/>
                    </a:moveTo>
                    <a:arcTo wR="f50" hR="f51" stAng="f47" swAng="f43"/>
                    <a:lnTo>
                      <a:pt x="f49" y="f62"/>
                    </a:lnTo>
                    <a:arcTo wR="f51" hR="f88" stAng="f92" swAng="f67"/>
                    <a:lnTo>
                      <a:pt x="f63" y="f55"/>
                    </a:lnTo>
                    <a:arcTo wR="f89" hR="f90" stAng="f93" swAng="f84"/>
                    <a:lnTo>
                      <a:pt x="f56" y="f48"/>
                    </a:lnTo>
                    <a:arcTo wR="f91" hR="f50" stAng="f85" swAng="f86"/>
                    <a:close/>
                  </a:path>
                </a:pathLst>
              </a:custGeom>
              <a:gradFill>
                <a:gsLst>
                  <a:gs pos="0">
                    <a:srgbClr val="71A6DB"/>
                  </a:gs>
                  <a:gs pos="100000">
                    <a:srgbClr val="559BDB"/>
                  </a:gs>
                </a:gsLst>
                <a:lin ang="5400000"/>
              </a:gradFill>
              <a:ln cap="flat">
                <a:noFill/>
                <a:prstDash val="solid"/>
              </a:ln>
              <a:effectLst>
                <a:outerShdw dist="19046" dir="5400000" algn="tl">
                  <a:srgbClr val="000000">
                    <a:alpha val="63000"/>
                  </a:srgbClr>
                </a:outerShdw>
              </a:effectLst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>
                  <a:solidFill>
                    <a:srgbClr val="FFFFFF"/>
                  </a:solidFill>
                  <a:latin typeface="Calibri"/>
                </a:endParaRPr>
              </a:p>
            </p:txBody>
          </p:sp>
        </p:grpSp>
        <p:grpSp>
          <p:nvGrpSpPr>
            <p:cNvPr id="11" name="Groupe 27"/>
            <p:cNvGrpSpPr/>
            <p:nvPr/>
          </p:nvGrpSpPr>
          <p:grpSpPr>
            <a:xfrm>
              <a:off x="4950278" y="3926927"/>
              <a:ext cx="64702" cy="182138"/>
              <a:chOff x="4950278" y="3926927"/>
              <a:chExt cx="64702" cy="182138"/>
            </a:xfrm>
          </p:grpSpPr>
          <p:cxnSp>
            <p:nvCxnSpPr>
              <p:cNvPr id="12" name="Connecteur droit 28"/>
              <p:cNvCxnSpPr/>
              <p:nvPr/>
            </p:nvCxnSpPr>
            <p:spPr>
              <a:xfrm flipV="1">
                <a:off x="4982629" y="3926927"/>
                <a:ext cx="0" cy="52724"/>
              </a:xfrm>
              <a:prstGeom prst="straightConnector1">
                <a:avLst/>
              </a:prstGeom>
              <a:noFill/>
              <a:ln w="25402" cap="flat">
                <a:solidFill>
                  <a:srgbClr val="8FAADC"/>
                </a:solidFill>
                <a:prstDash val="solid"/>
                <a:miter/>
              </a:ln>
            </p:spPr>
          </p:cxnSp>
          <p:sp>
            <p:nvSpPr>
              <p:cNvPr id="13" name="Rectangle à coins arrondis 29"/>
              <p:cNvSpPr/>
              <p:nvPr/>
            </p:nvSpPr>
            <p:spPr>
              <a:xfrm>
                <a:off x="4950278" y="3967663"/>
                <a:ext cx="64702" cy="141402"/>
              </a:xfrm>
              <a:custGeom>
                <a:avLst/>
                <a:gdLst>
                  <a:gd name="f0" fmla="val 10800000"/>
                  <a:gd name="f1" fmla="val 5400000"/>
                  <a:gd name="f2" fmla="val 16200000"/>
                  <a:gd name="f3" fmla="val w"/>
                  <a:gd name="f4" fmla="val h"/>
                  <a:gd name="f5" fmla="val ss"/>
                  <a:gd name="f6" fmla="val 0"/>
                  <a:gd name="f7" fmla="*/ 5419351 1 1725033"/>
                  <a:gd name="f8" fmla="val 45"/>
                  <a:gd name="f9" fmla="val 3600"/>
                  <a:gd name="f10" fmla="abs f3"/>
                  <a:gd name="f11" fmla="abs f4"/>
                  <a:gd name="f12" fmla="abs f5"/>
                  <a:gd name="f13" fmla="*/ f7 1 180"/>
                  <a:gd name="f14" fmla="+- 0 0 f1"/>
                  <a:gd name="f15" fmla="+- f6 f9 0"/>
                  <a:gd name="f16" fmla="?: f10 f3 1"/>
                  <a:gd name="f17" fmla="?: f11 f4 1"/>
                  <a:gd name="f18" fmla="?: f12 f5 1"/>
                  <a:gd name="f19" fmla="*/ f8 f13 1"/>
                  <a:gd name="f20" fmla="+- f6 0 f15"/>
                  <a:gd name="f21" fmla="+- f15 0 f6"/>
                  <a:gd name="f22" fmla="*/ f16 1 21600"/>
                  <a:gd name="f23" fmla="*/ f17 1 21600"/>
                  <a:gd name="f24" fmla="*/ 21600 f16 1"/>
                  <a:gd name="f25" fmla="*/ 21600 f17 1"/>
                  <a:gd name="f26" fmla="+- 0 0 f19"/>
                  <a:gd name="f27" fmla="abs f20"/>
                  <a:gd name="f28" fmla="abs f21"/>
                  <a:gd name="f29" fmla="?: f20 f14 f1"/>
                  <a:gd name="f30" fmla="?: f20 f1 f14"/>
                  <a:gd name="f31" fmla="?: f20 f2 f1"/>
                  <a:gd name="f32" fmla="?: f20 f1 f2"/>
                  <a:gd name="f33" fmla="?: f21 f14 f1"/>
                  <a:gd name="f34" fmla="?: f21 f1 f14"/>
                  <a:gd name="f35" fmla="?: f20 0 f0"/>
                  <a:gd name="f36" fmla="?: f20 f0 0"/>
                  <a:gd name="f37" fmla="min f23 f22"/>
                  <a:gd name="f38" fmla="*/ f24 1 f18"/>
                  <a:gd name="f39" fmla="*/ f25 1 f18"/>
                  <a:gd name="f40" fmla="*/ f26 f0 1"/>
                  <a:gd name="f41" fmla="?: f20 f32 f31"/>
                  <a:gd name="f42" fmla="?: f20 f31 f32"/>
                  <a:gd name="f43" fmla="?: f21 f30 f29"/>
                  <a:gd name="f44" fmla="val f38"/>
                  <a:gd name="f45" fmla="val f39"/>
                  <a:gd name="f46" fmla="*/ f40 1 f7"/>
                  <a:gd name="f47" fmla="?: f21 f42 f41"/>
                  <a:gd name="f48" fmla="*/ f15 f37 1"/>
                  <a:gd name="f49" fmla="*/ f6 f37 1"/>
                  <a:gd name="f50" fmla="*/ f27 f37 1"/>
                  <a:gd name="f51" fmla="*/ f28 f37 1"/>
                  <a:gd name="f52" fmla="+- f45 0 f9"/>
                  <a:gd name="f53" fmla="+- f44 0 f9"/>
                  <a:gd name="f54" fmla="+- f46 0 f1"/>
                  <a:gd name="f55" fmla="*/ f45 f37 1"/>
                  <a:gd name="f56" fmla="*/ f44 f37 1"/>
                  <a:gd name="f57" fmla="+- f45 0 f52"/>
                  <a:gd name="f58" fmla="+- f44 0 f53"/>
                  <a:gd name="f59" fmla="+- f52 0 f45"/>
                  <a:gd name="f60" fmla="+- f53 0 f44"/>
                  <a:gd name="f61" fmla="+- f54 f1 0"/>
                  <a:gd name="f62" fmla="*/ f52 f37 1"/>
                  <a:gd name="f63" fmla="*/ f53 f37 1"/>
                  <a:gd name="f64" fmla="abs f57"/>
                  <a:gd name="f65" fmla="?: f57 0 f0"/>
                  <a:gd name="f66" fmla="?: f57 f0 0"/>
                  <a:gd name="f67" fmla="?: f57 f33 f34"/>
                  <a:gd name="f68" fmla="abs f58"/>
                  <a:gd name="f69" fmla="abs f59"/>
                  <a:gd name="f70" fmla="?: f58 f14 f1"/>
                  <a:gd name="f71" fmla="?: f58 f1 f14"/>
                  <a:gd name="f72" fmla="?: f58 f2 f1"/>
                  <a:gd name="f73" fmla="?: f58 f1 f2"/>
                  <a:gd name="f74" fmla="abs f60"/>
                  <a:gd name="f75" fmla="?: f60 f14 f1"/>
                  <a:gd name="f76" fmla="?: f60 f1 f14"/>
                  <a:gd name="f77" fmla="?: f60 f36 f35"/>
                  <a:gd name="f78" fmla="?: f60 f35 f36"/>
                  <a:gd name="f79" fmla="*/ f61 f7 1"/>
                  <a:gd name="f80" fmla="?: f21 f66 f65"/>
                  <a:gd name="f81" fmla="?: f21 f65 f66"/>
                  <a:gd name="f82" fmla="?: f58 f73 f72"/>
                  <a:gd name="f83" fmla="?: f58 f72 f73"/>
                  <a:gd name="f84" fmla="?: f59 f71 f70"/>
                  <a:gd name="f85" fmla="?: f20 f77 f78"/>
                  <a:gd name="f86" fmla="?: f20 f75 f76"/>
                  <a:gd name="f87" fmla="*/ f79 1 f0"/>
                  <a:gd name="f88" fmla="*/ f64 f37 1"/>
                  <a:gd name="f89" fmla="*/ f68 f37 1"/>
                  <a:gd name="f90" fmla="*/ f69 f37 1"/>
                  <a:gd name="f91" fmla="*/ f74 f37 1"/>
                  <a:gd name="f92" fmla="?: f57 f80 f81"/>
                  <a:gd name="f93" fmla="?: f59 f83 f82"/>
                  <a:gd name="f94" fmla="+- 0 0 f87"/>
                  <a:gd name="f95" fmla="+- 0 0 f94"/>
                  <a:gd name="f96" fmla="*/ f95 f0 1"/>
                  <a:gd name="f97" fmla="*/ f96 1 f7"/>
                  <a:gd name="f98" fmla="+- f97 0 f1"/>
                  <a:gd name="f99" fmla="cos 1 f98"/>
                  <a:gd name="f100" fmla="+- 0 0 f99"/>
                  <a:gd name="f101" fmla="+- 0 0 f100"/>
                  <a:gd name="f102" fmla="val f101"/>
                  <a:gd name="f103" fmla="+- 0 0 f102"/>
                  <a:gd name="f104" fmla="*/ f9 f103 1"/>
                  <a:gd name="f105" fmla="*/ f104 3163 1"/>
                  <a:gd name="f106" fmla="*/ f105 1 7636"/>
                  <a:gd name="f107" fmla="+- f6 f106 0"/>
                  <a:gd name="f108" fmla="+- f44 0 f106"/>
                  <a:gd name="f109" fmla="+- f45 0 f106"/>
                  <a:gd name="f110" fmla="*/ f107 f37 1"/>
                  <a:gd name="f111" fmla="*/ f108 f37 1"/>
                  <a:gd name="f112" fmla="*/ f109 f37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f110" t="f110" r="f111" b="f112"/>
                <a:pathLst>
                  <a:path>
                    <a:moveTo>
                      <a:pt x="f48" y="f49"/>
                    </a:moveTo>
                    <a:arcTo wR="f50" hR="f51" stAng="f47" swAng="f43"/>
                    <a:lnTo>
                      <a:pt x="f49" y="f62"/>
                    </a:lnTo>
                    <a:arcTo wR="f51" hR="f88" stAng="f92" swAng="f67"/>
                    <a:lnTo>
                      <a:pt x="f63" y="f55"/>
                    </a:lnTo>
                    <a:arcTo wR="f89" hR="f90" stAng="f93" swAng="f84"/>
                    <a:lnTo>
                      <a:pt x="f56" y="f48"/>
                    </a:lnTo>
                    <a:arcTo wR="f91" hR="f50" stAng="f85" swAng="f86"/>
                    <a:close/>
                  </a:path>
                </a:pathLst>
              </a:custGeom>
              <a:gradFill>
                <a:gsLst>
                  <a:gs pos="0">
                    <a:srgbClr val="71A6DB"/>
                  </a:gs>
                  <a:gs pos="100000">
                    <a:srgbClr val="559BDB"/>
                  </a:gs>
                </a:gsLst>
                <a:lin ang="5400000"/>
              </a:gradFill>
              <a:ln cap="flat">
                <a:noFill/>
                <a:prstDash val="solid"/>
              </a:ln>
              <a:effectLst>
                <a:outerShdw dist="19046" dir="5400000" algn="tl">
                  <a:srgbClr val="000000">
                    <a:alpha val="63000"/>
                  </a:srgbClr>
                </a:outerShdw>
              </a:effectLst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algn="ctr"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fr-FR">
                  <a:solidFill>
                    <a:srgbClr val="FFFFFF"/>
                  </a:solidFill>
                  <a:latin typeface="Calibri"/>
                </a:endParaRPr>
              </a:p>
            </p:txBody>
          </p:sp>
        </p:grpSp>
      </p:grpSp>
      <p:sp>
        <p:nvSpPr>
          <p:cNvPr id="14" name="Rectangle à coins arrondis 8"/>
          <p:cNvSpPr/>
          <p:nvPr/>
        </p:nvSpPr>
        <p:spPr>
          <a:xfrm>
            <a:off x="7072278" y="5486244"/>
            <a:ext cx="1471991" cy="1039096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gradFill>
            <a:gsLst>
              <a:gs pos="0">
                <a:srgbClr val="AFAFAF"/>
              </a:gs>
              <a:gs pos="100000">
                <a:srgbClr val="A5A5A5"/>
              </a:gs>
            </a:gsLst>
            <a:lin ang="5400000"/>
          </a:gradFill>
          <a:ln cap="flat">
            <a:noFill/>
            <a:prstDash val="solid"/>
          </a:ln>
          <a:effectLst>
            <a:outerShdw dist="19046" dir="5400000" algn="tl">
              <a:srgbClr val="000000">
                <a:alpha val="63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400">
                <a:solidFill>
                  <a:srgbClr val="FFFFFF"/>
                </a:solidFill>
                <a:latin typeface="Calibri"/>
              </a:rPr>
              <a:t>Moyen</a:t>
            </a:r>
          </a:p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400">
                <a:solidFill>
                  <a:srgbClr val="FFFFFF"/>
                </a:solidFill>
                <a:latin typeface="Calibri"/>
              </a:rPr>
              <a:t>(Chef d’agrès / équipes)</a:t>
            </a:r>
          </a:p>
        </p:txBody>
      </p:sp>
      <p:cxnSp>
        <p:nvCxnSpPr>
          <p:cNvPr id="15" name="Connecteur droit avec flèche 11"/>
          <p:cNvCxnSpPr/>
          <p:nvPr/>
        </p:nvCxnSpPr>
        <p:spPr>
          <a:xfrm>
            <a:off x="5346320" y="5995464"/>
            <a:ext cx="1505760" cy="0"/>
          </a:xfrm>
          <a:prstGeom prst="straightConnector1">
            <a:avLst/>
          </a:prstGeom>
          <a:noFill/>
          <a:ln w="19046" cap="flat">
            <a:solidFill>
              <a:srgbClr val="ED7D31"/>
            </a:solidFill>
            <a:prstDash val="solid"/>
            <a:miter/>
            <a:headEnd type="arrow"/>
            <a:tailEnd type="arrow"/>
          </a:ln>
        </p:spPr>
      </p:cxnSp>
      <p:cxnSp>
        <p:nvCxnSpPr>
          <p:cNvPr id="16" name="Connecteur droit avec flèche 12"/>
          <p:cNvCxnSpPr/>
          <p:nvPr/>
        </p:nvCxnSpPr>
        <p:spPr>
          <a:xfrm flipV="1">
            <a:off x="4925303" y="4310061"/>
            <a:ext cx="1033867" cy="915479"/>
          </a:xfrm>
          <a:prstGeom prst="straightConnector1">
            <a:avLst/>
          </a:prstGeom>
          <a:noFill/>
          <a:ln w="19046" cap="flat">
            <a:solidFill>
              <a:srgbClr val="ED7D31"/>
            </a:solidFill>
            <a:prstDash val="solid"/>
            <a:miter/>
            <a:headEnd type="arrow"/>
            <a:tailEnd type="arrow"/>
          </a:ln>
        </p:spPr>
      </p:cxnSp>
      <p:cxnSp>
        <p:nvCxnSpPr>
          <p:cNvPr id="17" name="Connecteur en arc 19"/>
          <p:cNvCxnSpPr>
            <a:stCxn id="9" idx="1"/>
          </p:cNvCxnSpPr>
          <p:nvPr/>
        </p:nvCxnSpPr>
        <p:spPr>
          <a:xfrm rot="5400013">
            <a:off x="5519600" y="5213688"/>
            <a:ext cx="1321601" cy="241932"/>
          </a:xfrm>
          <a:prstGeom prst="curvedConnector3">
            <a:avLst/>
          </a:prstGeom>
          <a:noFill/>
          <a:ln w="19046" cap="flat">
            <a:solidFill>
              <a:srgbClr val="ED7D31"/>
            </a:solidFill>
            <a:prstDash val="solid"/>
            <a:miter/>
            <a:tailEnd type="arrow"/>
          </a:ln>
        </p:spPr>
      </p:cxnSp>
      <p:sp>
        <p:nvSpPr>
          <p:cNvPr id="18" name="Ellipse 20"/>
          <p:cNvSpPr/>
          <p:nvPr/>
        </p:nvSpPr>
        <p:spPr>
          <a:xfrm>
            <a:off x="5734300" y="5072332"/>
            <a:ext cx="931279" cy="406258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gradFill>
            <a:gsLst>
              <a:gs pos="0">
                <a:srgbClr val="F18C55"/>
              </a:gs>
              <a:gs pos="100000">
                <a:srgbClr val="F67B28"/>
              </a:gs>
            </a:gsLst>
            <a:lin ang="5400000"/>
          </a:gradFill>
          <a:ln cap="flat">
            <a:noFill/>
            <a:prstDash val="solid"/>
          </a:ln>
          <a:effectLst>
            <a:outerShdw dist="19046" dir="5400000" algn="tl">
              <a:srgbClr val="000000">
                <a:alpha val="63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900" b="1">
                <a:solidFill>
                  <a:srgbClr val="FFFFFF"/>
                </a:solidFill>
                <a:latin typeface="Calibri"/>
              </a:rPr>
              <a:t>contrôle</a:t>
            </a:r>
          </a:p>
        </p:txBody>
      </p:sp>
      <p:sp>
        <p:nvSpPr>
          <p:cNvPr id="19" name="Nuage 37"/>
          <p:cNvSpPr/>
          <p:nvPr/>
        </p:nvSpPr>
        <p:spPr>
          <a:xfrm>
            <a:off x="4120906" y="31025"/>
            <a:ext cx="3757287" cy="3289956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43200"/>
              <a:gd name="f7" fmla="+- 0 0 11429249"/>
              <a:gd name="f8" fmla="+- 0 0 8646143"/>
              <a:gd name="f9" fmla="+- 0 0 8748475"/>
              <a:gd name="f10" fmla="+- 0 0 7859163"/>
              <a:gd name="f11" fmla="+- 0 0 4722533"/>
              <a:gd name="f12" fmla="+- 0 0 2776035"/>
              <a:gd name="f13" fmla="+- 0 0 16496525"/>
              <a:gd name="f14" fmla="+- 0 0 14809710"/>
              <a:gd name="f15" fmla="+- 0 0 4217541"/>
              <a:gd name="f16" fmla="+- 0 0 824660"/>
              <a:gd name="f17" fmla="+- 0 0 8950887"/>
              <a:gd name="f18" fmla="+- 0 0 9809656"/>
              <a:gd name="f19" fmla="+- 0 0 4002417"/>
              <a:gd name="f20" fmla="val 3900"/>
              <a:gd name="f21" fmla="val 14370"/>
              <a:gd name="f22" fmla="val 6753"/>
              <a:gd name="f23" fmla="val 9190"/>
              <a:gd name="f24" fmla="val 7426832"/>
              <a:gd name="f25" fmla="val 5333"/>
              <a:gd name="f26" fmla="val 7267"/>
              <a:gd name="f27" fmla="val 5396714"/>
              <a:gd name="f28" fmla="val 4365"/>
              <a:gd name="f29" fmla="val 5945"/>
              <a:gd name="f30" fmla="val 5983381"/>
              <a:gd name="f31" fmla="val 4857"/>
              <a:gd name="f32" fmla="val 6595"/>
              <a:gd name="f33" fmla="val 7034504"/>
              <a:gd name="f34" fmla="val 7273"/>
              <a:gd name="f35" fmla="val 6541615"/>
              <a:gd name="f36" fmla="val 6775"/>
              <a:gd name="f37" fmla="val 9220"/>
              <a:gd name="f38" fmla="val 7816140"/>
              <a:gd name="f39" fmla="val 5785"/>
              <a:gd name="f40" fmla="val 7867"/>
              <a:gd name="f41" fmla="val 37501"/>
              <a:gd name="f42" fmla="val 6842000"/>
              <a:gd name="f43" fmla="val 6752"/>
              <a:gd name="f44" fmla="val 9215"/>
              <a:gd name="f45" fmla="val 1347096"/>
              <a:gd name="f46" fmla="val 6910353"/>
              <a:gd name="f47" fmla="val 7720"/>
              <a:gd name="f48" fmla="val 10543"/>
              <a:gd name="f49" fmla="val 3974558"/>
              <a:gd name="f50" fmla="val 4542661"/>
              <a:gd name="f51" fmla="val 4360"/>
              <a:gd name="f52" fmla="val 5918"/>
              <a:gd name="f53" fmla="val 8804134"/>
              <a:gd name="f54" fmla="val 4345"/>
              <a:gd name="f55" fmla="val 9151131"/>
              <a:gd name="f56" fmla="val 4693"/>
              <a:gd name="f57" fmla="val 26177"/>
              <a:gd name="f58" fmla="val 5204520"/>
              <a:gd name="f59" fmla="val 1585770"/>
              <a:gd name="f60" fmla="val 6928"/>
              <a:gd name="f61" fmla="val 34899"/>
              <a:gd name="f62" fmla="val 4416628"/>
              <a:gd name="f63" fmla="val 686848"/>
              <a:gd name="f64" fmla="val 16478"/>
              <a:gd name="f65" fmla="val 39090"/>
              <a:gd name="f66" fmla="val 8257448"/>
              <a:gd name="f67" fmla="val 844866"/>
              <a:gd name="f68" fmla="val 28827"/>
              <a:gd name="f69" fmla="val 34751"/>
              <a:gd name="f70" fmla="val 387196"/>
              <a:gd name="f71" fmla="val 959901"/>
              <a:gd name="f72" fmla="val 34129"/>
              <a:gd name="f73" fmla="val 22954"/>
              <a:gd name="f74" fmla="val 4255042"/>
              <a:gd name="f75" fmla="val 41798"/>
              <a:gd name="f76" fmla="val 15354"/>
              <a:gd name="f77" fmla="val 1819082"/>
              <a:gd name="f78" fmla="val 1665090"/>
              <a:gd name="f79" fmla="val 38324"/>
              <a:gd name="f80" fmla="val 5426"/>
              <a:gd name="f81" fmla="val 891534"/>
              <a:gd name="f82" fmla="val 29078"/>
              <a:gd name="f83" fmla="val 3952"/>
              <a:gd name="f84" fmla="val 1091722"/>
              <a:gd name="f85" fmla="val 22141"/>
              <a:gd name="f86" fmla="val 4720"/>
              <a:gd name="f87" fmla="val 1061181"/>
              <a:gd name="f88" fmla="val 14000"/>
              <a:gd name="f89" fmla="val 5192"/>
              <a:gd name="f90" fmla="val 739161"/>
              <a:gd name="f91" fmla="val 4127"/>
              <a:gd name="f92" fmla="val 15789"/>
              <a:gd name="f93" fmla="val 9459261"/>
              <a:gd name="f94" fmla="val 711490"/>
              <a:gd name="f95" fmla="+- 0 0 -90"/>
              <a:gd name="f96" fmla="+- 0 0 -180"/>
              <a:gd name="f97" fmla="+- 0 0 -270"/>
              <a:gd name="f98" fmla="+- 0 0 -360"/>
              <a:gd name="f99" fmla="*/ f3 1 43200"/>
              <a:gd name="f100" fmla="*/ f4 1 43200"/>
              <a:gd name="f101" fmla="+- f6 0 f5"/>
              <a:gd name="f102" fmla="*/ f95 f0 1"/>
              <a:gd name="f103" fmla="*/ f96 f0 1"/>
              <a:gd name="f104" fmla="*/ f97 f0 1"/>
              <a:gd name="f105" fmla="*/ f98 f0 1"/>
              <a:gd name="f106" fmla="*/ f101 1 2"/>
              <a:gd name="f107" fmla="*/ f101 1 43200"/>
              <a:gd name="f108" fmla="*/ f101 2977 1"/>
              <a:gd name="f109" fmla="*/ f101 3262 1"/>
              <a:gd name="f110" fmla="*/ f101 17087 1"/>
              <a:gd name="f111" fmla="*/ f101 17337 1"/>
              <a:gd name="f112" fmla="*/ f101 67 1"/>
              <a:gd name="f113" fmla="*/ f101 21577 1"/>
              <a:gd name="f114" fmla="*/ f101 21582 1"/>
              <a:gd name="f115" fmla="*/ f101 1235 1"/>
              <a:gd name="f116" fmla="*/ f102 1 f2"/>
              <a:gd name="f117" fmla="*/ f103 1 f2"/>
              <a:gd name="f118" fmla="*/ f104 1 f2"/>
              <a:gd name="f119" fmla="*/ f105 1 f2"/>
              <a:gd name="f120" fmla="+- f5 f106 0"/>
              <a:gd name="f121" fmla="*/ f108 1 21600"/>
              <a:gd name="f122" fmla="*/ f109 1 21600"/>
              <a:gd name="f123" fmla="*/ f110 1 21600"/>
              <a:gd name="f124" fmla="*/ f111 1 21600"/>
              <a:gd name="f125" fmla="*/ f112 1 21600"/>
              <a:gd name="f126" fmla="*/ f113 1 21600"/>
              <a:gd name="f127" fmla="*/ f114 1 21600"/>
              <a:gd name="f128" fmla="*/ f115 1 21600"/>
              <a:gd name="f129" fmla="+- f116 0 f1"/>
              <a:gd name="f130" fmla="+- f117 0 f1"/>
              <a:gd name="f131" fmla="+- f118 0 f1"/>
              <a:gd name="f132" fmla="+- f119 0 f1"/>
              <a:gd name="f133" fmla="*/ f127 1 f107"/>
              <a:gd name="f134" fmla="*/ f120 1 f107"/>
              <a:gd name="f135" fmla="*/ f126 1 f107"/>
              <a:gd name="f136" fmla="*/ f125 1 f107"/>
              <a:gd name="f137" fmla="*/ f128 1 f107"/>
              <a:gd name="f138" fmla="*/ f121 1 f107"/>
              <a:gd name="f139" fmla="*/ f123 1 f107"/>
              <a:gd name="f140" fmla="*/ f122 1 f107"/>
              <a:gd name="f141" fmla="*/ f124 1 f107"/>
              <a:gd name="f142" fmla="*/ f138 f99 1"/>
              <a:gd name="f143" fmla="*/ f139 f99 1"/>
              <a:gd name="f144" fmla="*/ f141 f100 1"/>
              <a:gd name="f145" fmla="*/ f140 f100 1"/>
              <a:gd name="f146" fmla="*/ f133 f99 1"/>
              <a:gd name="f147" fmla="*/ f134 f100 1"/>
              <a:gd name="f148" fmla="*/ f134 f99 1"/>
              <a:gd name="f149" fmla="*/ f135 f100 1"/>
              <a:gd name="f150" fmla="*/ f136 f99 1"/>
              <a:gd name="f151" fmla="*/ f137 f10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129">
                <a:pos x="f146" y="f147"/>
              </a:cxn>
              <a:cxn ang="f130">
                <a:pos x="f148" y="f149"/>
              </a:cxn>
              <a:cxn ang="f131">
                <a:pos x="f150" y="f147"/>
              </a:cxn>
              <a:cxn ang="f132">
                <a:pos x="f148" y="f151"/>
              </a:cxn>
            </a:cxnLst>
            <a:rect l="f142" t="f145" r="f143" b="f144"/>
            <a:pathLst>
              <a:path w="43200" h="43200">
                <a:moveTo>
                  <a:pt x="f20" y="f21"/>
                </a:moveTo>
                <a:arcTo wR="f22" hR="f23" stAng="f7" swAng="f24"/>
                <a:arcTo wR="f25" hR="f26" stAng="f8" swAng="f27"/>
                <a:arcTo wR="f28" hR="f29" stAng="f9" swAng="f30"/>
                <a:arcTo wR="f31" hR="f32" stAng="f10" swAng="f33"/>
                <a:arcTo wR="f25" hR="f34" stAng="f11" swAng="f35"/>
                <a:arcTo wR="f36" hR="f37" stAng="f12" swAng="f38"/>
                <a:arcTo wR="f39" hR="f40" stAng="f41" swAng="f42"/>
                <a:arcTo wR="f43" hR="f44" stAng="f45" swAng="f46"/>
                <a:arcTo wR="f47" hR="f48" stAng="f49" swAng="f50"/>
                <a:arcTo wR="f51" hR="f52" stAng="f13" swAng="f53"/>
                <a:arcTo wR="f54" hR="f29" stAng="f14" swAng="f55"/>
                <a:close/>
              </a:path>
              <a:path w="43200" h="43200" fill="none">
                <a:moveTo>
                  <a:pt x="f56" y="f57"/>
                </a:moveTo>
                <a:arcTo wR="f54" hR="f29" stAng="f58" swAng="f59"/>
                <a:moveTo>
                  <a:pt x="f60" y="f61"/>
                </a:moveTo>
                <a:arcTo wR="f51" hR="f52" stAng="f62" swAng="f63"/>
                <a:moveTo>
                  <a:pt x="f64" y="f65"/>
                </a:moveTo>
                <a:arcTo wR="f43" hR="f44" stAng="f66" swAng="f67"/>
                <a:moveTo>
                  <a:pt x="f68" y="f69"/>
                </a:moveTo>
                <a:arcTo wR="f43" hR="f44" stAng="f70" swAng="f71"/>
                <a:moveTo>
                  <a:pt x="f72" y="f73"/>
                </a:moveTo>
                <a:arcTo wR="f39" hR="f40" stAng="f15" swAng="f74"/>
                <a:moveTo>
                  <a:pt x="f75" y="f76"/>
                </a:moveTo>
                <a:arcTo wR="f25" hR="f34" stAng="f77" swAng="f78"/>
                <a:moveTo>
                  <a:pt x="f79" y="f80"/>
                </a:moveTo>
                <a:arcTo wR="f31" hR="f32" stAng="f16" swAng="f81"/>
                <a:moveTo>
                  <a:pt x="f82" y="f83"/>
                </a:moveTo>
                <a:arcTo wR="f31" hR="f32" stAng="f17" swAng="f84"/>
                <a:moveTo>
                  <a:pt x="f85" y="f86"/>
                </a:moveTo>
                <a:arcTo wR="f28" hR="f29" stAng="f18" swAng="f87"/>
                <a:moveTo>
                  <a:pt x="f88" y="f89"/>
                </a:moveTo>
                <a:arcTo wR="f22" hR="f23" stAng="f19" swAng="f90"/>
                <a:moveTo>
                  <a:pt x="f91" y="f92"/>
                </a:moveTo>
                <a:arcTo wR="f22" hR="f23" stAng="f93" swAng="f94"/>
              </a:path>
            </a:pathLst>
          </a:custGeom>
          <a:gradFill>
            <a:gsLst>
              <a:gs pos="0">
                <a:srgbClr val="9B9B9B"/>
              </a:gs>
              <a:gs pos="100000">
                <a:srgbClr val="8E8E8E"/>
              </a:gs>
            </a:gsLst>
            <a:lin ang="5400000"/>
          </a:gradFill>
          <a:ln w="6345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Ellipse 38"/>
          <p:cNvSpPr/>
          <p:nvPr/>
        </p:nvSpPr>
        <p:spPr>
          <a:xfrm>
            <a:off x="5505134" y="3150044"/>
            <a:ext cx="354311" cy="270031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gradFill>
            <a:gsLst>
              <a:gs pos="0">
                <a:srgbClr val="9B9B9B"/>
              </a:gs>
              <a:gs pos="100000">
                <a:srgbClr val="8E8E8E"/>
              </a:gs>
            </a:gsLst>
            <a:lin ang="5400000"/>
          </a:gradFill>
          <a:ln w="6345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Ellipse 39"/>
          <p:cNvSpPr/>
          <p:nvPr/>
        </p:nvSpPr>
        <p:spPr>
          <a:xfrm>
            <a:off x="5789814" y="3437046"/>
            <a:ext cx="205767" cy="162022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gradFill>
            <a:gsLst>
              <a:gs pos="0">
                <a:srgbClr val="9B9B9B"/>
              </a:gs>
              <a:gs pos="100000">
                <a:srgbClr val="8E8E8E"/>
              </a:gs>
            </a:gsLst>
            <a:lin ang="5400000"/>
          </a:gradFill>
          <a:ln w="6345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Ellipse 40"/>
          <p:cNvSpPr/>
          <p:nvPr/>
        </p:nvSpPr>
        <p:spPr>
          <a:xfrm>
            <a:off x="6042416" y="3623291"/>
            <a:ext cx="63852" cy="63998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gradFill>
            <a:gsLst>
              <a:gs pos="0">
                <a:srgbClr val="9B9B9B"/>
              </a:gs>
              <a:gs pos="100000">
                <a:srgbClr val="8E8E8E"/>
              </a:gs>
            </a:gsLst>
            <a:lin ang="5400000"/>
          </a:gradFill>
          <a:ln w="6345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Rectangle à coins arrondis 41"/>
          <p:cNvSpPr/>
          <p:nvPr/>
        </p:nvSpPr>
        <p:spPr>
          <a:xfrm>
            <a:off x="4454203" y="1368235"/>
            <a:ext cx="1228094" cy="378040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9DC3E6"/>
          </a:solidFill>
          <a:ln cap="flat">
            <a:noFill/>
            <a:prstDash val="solid"/>
          </a:ln>
          <a:effectLst>
            <a:outerShdw dist="19046" dir="5400000" algn="tl">
              <a:srgbClr val="000000">
                <a:alpha val="63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>
                <a:solidFill>
                  <a:srgbClr val="FFFFFF"/>
                </a:solidFill>
                <a:latin typeface="Calibri"/>
              </a:rPr>
              <a:t>Interprétation</a:t>
            </a:r>
          </a:p>
        </p:txBody>
      </p:sp>
      <p:sp>
        <p:nvSpPr>
          <p:cNvPr id="24" name="Rectangle à coins arrondis 42"/>
          <p:cNvSpPr/>
          <p:nvPr/>
        </p:nvSpPr>
        <p:spPr>
          <a:xfrm>
            <a:off x="6229320" y="548420"/>
            <a:ext cx="1301941" cy="432044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2E75B6"/>
          </a:solidFill>
          <a:ln cap="flat">
            <a:noFill/>
            <a:prstDash val="solid"/>
          </a:ln>
          <a:effectLst>
            <a:outerShdw dist="19046" dir="5400000" algn="tl">
              <a:srgbClr val="000000">
                <a:alpha val="63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050" b="1">
                <a:solidFill>
                  <a:srgbClr val="FFFFFF"/>
                </a:solidFill>
                <a:effectLst>
                  <a:outerShdw dist="38096" dir="2700000">
                    <a:srgbClr val="000000"/>
                  </a:outerShdw>
                </a:effectLst>
                <a:latin typeface="Calibri"/>
              </a:rPr>
              <a:t>Définition des enjeux</a:t>
            </a:r>
          </a:p>
        </p:txBody>
      </p:sp>
      <p:sp>
        <p:nvSpPr>
          <p:cNvPr id="25" name="Rectangle à coins arrondis 43"/>
          <p:cNvSpPr/>
          <p:nvPr/>
        </p:nvSpPr>
        <p:spPr>
          <a:xfrm>
            <a:off x="6466232" y="1358505"/>
            <a:ext cx="1301941" cy="432044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1F4E79"/>
          </a:solidFill>
          <a:ln cap="flat">
            <a:noFill/>
            <a:prstDash val="solid"/>
          </a:ln>
          <a:effectLst>
            <a:outerShdw dist="19046" dir="5400000" algn="tl">
              <a:srgbClr val="000000">
                <a:alpha val="63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050" b="1">
                <a:solidFill>
                  <a:srgbClr val="FFFFFF"/>
                </a:solidFill>
                <a:latin typeface="Calibri"/>
              </a:rPr>
              <a:t>Manière de s’y prendre</a:t>
            </a:r>
          </a:p>
        </p:txBody>
      </p:sp>
      <p:sp>
        <p:nvSpPr>
          <p:cNvPr id="26" name="Rectangle à coins arrondis 3"/>
          <p:cNvSpPr/>
          <p:nvPr/>
        </p:nvSpPr>
        <p:spPr>
          <a:xfrm>
            <a:off x="4814322" y="575422"/>
            <a:ext cx="1228094" cy="378040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2E75B6"/>
          </a:solidFill>
          <a:ln cap="flat">
            <a:noFill/>
            <a:prstDash val="solid"/>
          </a:ln>
          <a:effectLst>
            <a:outerShdw dist="19046" dir="5400000" algn="tl">
              <a:srgbClr val="000000">
                <a:alpha val="63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050" b="1">
                <a:solidFill>
                  <a:srgbClr val="FFFFFF"/>
                </a:solidFill>
                <a:latin typeface="Calibri"/>
              </a:rPr>
              <a:t>Anticipation</a:t>
            </a:r>
          </a:p>
        </p:txBody>
      </p:sp>
      <p:sp>
        <p:nvSpPr>
          <p:cNvPr id="27" name="Accolade ouvrante 47"/>
          <p:cNvSpPr/>
          <p:nvPr/>
        </p:nvSpPr>
        <p:spPr>
          <a:xfrm>
            <a:off x="3860273" y="196743"/>
            <a:ext cx="240468" cy="3223333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+- 0 0 5400000"/>
              <a:gd name="f9" fmla="val 235479"/>
              <a:gd name="f10" fmla="val 50000"/>
              <a:gd name="f11" fmla="+- 0 0 -180"/>
              <a:gd name="f12" fmla="+- 0 0 -270"/>
              <a:gd name="f13" fmla="+- 0 0 -360"/>
              <a:gd name="f14" fmla="abs f3"/>
              <a:gd name="f15" fmla="abs f4"/>
              <a:gd name="f16" fmla="abs f5"/>
              <a:gd name="f17" fmla="+- 2700000 f1 0"/>
              <a:gd name="f18" fmla="*/ f11 f0 1"/>
              <a:gd name="f19" fmla="*/ f12 f0 1"/>
              <a:gd name="f20" fmla="*/ f13 f0 1"/>
              <a:gd name="f21" fmla="?: f14 f3 1"/>
              <a:gd name="f22" fmla="?: f15 f4 1"/>
              <a:gd name="f23" fmla="?: f16 f5 1"/>
              <a:gd name="f24" fmla="+- f17 0 f1"/>
              <a:gd name="f25" fmla="*/ f18 1 f2"/>
              <a:gd name="f26" fmla="*/ f19 1 f2"/>
              <a:gd name="f27" fmla="*/ f20 1 f2"/>
              <a:gd name="f28" fmla="*/ f21 1 21600"/>
              <a:gd name="f29" fmla="*/ f22 1 21600"/>
              <a:gd name="f30" fmla="*/ 21600 f21 1"/>
              <a:gd name="f31" fmla="*/ 21600 f22 1"/>
              <a:gd name="f32" fmla="+- f24 f1 0"/>
              <a:gd name="f33" fmla="+- f25 0 f1"/>
              <a:gd name="f34" fmla="+- f26 0 f1"/>
              <a:gd name="f35" fmla="+- f27 0 f1"/>
              <a:gd name="f36" fmla="min f29 f28"/>
              <a:gd name="f37" fmla="*/ f30 1 f23"/>
              <a:gd name="f38" fmla="*/ f31 1 f23"/>
              <a:gd name="f39" fmla="*/ f32 f7 1"/>
              <a:gd name="f40" fmla="val f37"/>
              <a:gd name="f41" fmla="val f38"/>
              <a:gd name="f42" fmla="*/ f39 1 f0"/>
              <a:gd name="f43" fmla="*/ f6 f36 1"/>
              <a:gd name="f44" fmla="+- f41 0 f6"/>
              <a:gd name="f45" fmla="+- f40 0 f6"/>
              <a:gd name="f46" fmla="+- 0 0 f42"/>
              <a:gd name="f47" fmla="*/ f40 f36 1"/>
              <a:gd name="f48" fmla="*/ f41 f36 1"/>
              <a:gd name="f49" fmla="*/ f45 1 2"/>
              <a:gd name="f50" fmla="min f45 f44"/>
              <a:gd name="f51" fmla="*/ f44 f10 1"/>
              <a:gd name="f52" fmla="+- 0 0 f46"/>
              <a:gd name="f53" fmla="+- f6 f49 0"/>
              <a:gd name="f54" fmla="*/ f50 f9 1"/>
              <a:gd name="f55" fmla="*/ f51 1 100000"/>
              <a:gd name="f56" fmla="*/ f52 f0 1"/>
              <a:gd name="f57" fmla="*/ f49 f36 1"/>
              <a:gd name="f58" fmla="*/ f54 1 100000"/>
              <a:gd name="f59" fmla="*/ f56 1 f7"/>
              <a:gd name="f60" fmla="*/ f53 f36 1"/>
              <a:gd name="f61" fmla="*/ f55 f36 1"/>
              <a:gd name="f62" fmla="+- f55 f58 0"/>
              <a:gd name="f63" fmla="+- f59 0 f1"/>
              <a:gd name="f64" fmla="*/ f58 f36 1"/>
              <a:gd name="f65" fmla="cos 1 f63"/>
              <a:gd name="f66" fmla="sin 1 f63"/>
              <a:gd name="f67" fmla="*/ f62 f36 1"/>
              <a:gd name="f68" fmla="+- 0 0 f65"/>
              <a:gd name="f69" fmla="+- 0 0 f66"/>
              <a:gd name="f70" fmla="+- 0 0 f68"/>
              <a:gd name="f71" fmla="+- 0 0 f69"/>
              <a:gd name="f72" fmla="val f70"/>
              <a:gd name="f73" fmla="val f71"/>
              <a:gd name="f74" fmla="*/ f72 f49 1"/>
              <a:gd name="f75" fmla="*/ f73 f58 1"/>
              <a:gd name="f76" fmla="+- f40 0 f74"/>
              <a:gd name="f77" fmla="+- f58 0 f75"/>
              <a:gd name="f78" fmla="+- f41 f75 0"/>
              <a:gd name="f79" fmla="+- f78 0 f58"/>
              <a:gd name="f80" fmla="*/ f76 f36 1"/>
              <a:gd name="f81" fmla="*/ f77 f36 1"/>
              <a:gd name="f82" fmla="*/ f79 f3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3">
                <a:pos x="f47" y="f43"/>
              </a:cxn>
              <a:cxn ang="f34">
                <a:pos x="f43" y="f61"/>
              </a:cxn>
              <a:cxn ang="f35">
                <a:pos x="f47" y="f48"/>
              </a:cxn>
            </a:cxnLst>
            <a:rect l="f80" t="f81" r="f47" b="f82"/>
            <a:pathLst>
              <a:path stroke="0">
                <a:moveTo>
                  <a:pt x="f47" y="f48"/>
                </a:moveTo>
                <a:arcTo wR="f57" hR="f64" stAng="f1" swAng="f1"/>
                <a:lnTo>
                  <a:pt x="f60" y="f67"/>
                </a:lnTo>
                <a:arcTo wR="f57" hR="f64" stAng="f6" swAng="f8"/>
                <a:arcTo wR="f57" hR="f64" stAng="f1" swAng="f8"/>
                <a:lnTo>
                  <a:pt x="f60" y="f64"/>
                </a:lnTo>
                <a:arcTo wR="f57" hR="f64" stAng="f0" swAng="f1"/>
                <a:close/>
              </a:path>
              <a:path fill="none">
                <a:moveTo>
                  <a:pt x="f47" y="f48"/>
                </a:moveTo>
                <a:arcTo wR="f57" hR="f64" stAng="f1" swAng="f1"/>
                <a:lnTo>
                  <a:pt x="f60" y="f67"/>
                </a:lnTo>
                <a:arcTo wR="f57" hR="f64" stAng="f6" swAng="f8"/>
                <a:arcTo wR="f57" hR="f64" stAng="f1" swAng="f8"/>
                <a:lnTo>
                  <a:pt x="f60" y="f64"/>
                </a:lnTo>
                <a:arcTo wR="f57" hR="f64" stAng="f0" swAng="f1"/>
              </a:path>
            </a:pathLst>
          </a:custGeom>
          <a:noFill/>
          <a:ln w="6345" cap="flat">
            <a:solidFill>
              <a:srgbClr val="5B9BD5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Accolade ouvrante 48"/>
          <p:cNvSpPr/>
          <p:nvPr/>
        </p:nvSpPr>
        <p:spPr>
          <a:xfrm>
            <a:off x="3854339" y="3516481"/>
            <a:ext cx="240468" cy="3223333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+- 0 0 5400000"/>
              <a:gd name="f9" fmla="val 235479"/>
              <a:gd name="f10" fmla="val 50000"/>
              <a:gd name="f11" fmla="+- 0 0 -180"/>
              <a:gd name="f12" fmla="+- 0 0 -270"/>
              <a:gd name="f13" fmla="+- 0 0 -360"/>
              <a:gd name="f14" fmla="abs f3"/>
              <a:gd name="f15" fmla="abs f4"/>
              <a:gd name="f16" fmla="abs f5"/>
              <a:gd name="f17" fmla="+- 2700000 f1 0"/>
              <a:gd name="f18" fmla="*/ f11 f0 1"/>
              <a:gd name="f19" fmla="*/ f12 f0 1"/>
              <a:gd name="f20" fmla="*/ f13 f0 1"/>
              <a:gd name="f21" fmla="?: f14 f3 1"/>
              <a:gd name="f22" fmla="?: f15 f4 1"/>
              <a:gd name="f23" fmla="?: f16 f5 1"/>
              <a:gd name="f24" fmla="+- f17 0 f1"/>
              <a:gd name="f25" fmla="*/ f18 1 f2"/>
              <a:gd name="f26" fmla="*/ f19 1 f2"/>
              <a:gd name="f27" fmla="*/ f20 1 f2"/>
              <a:gd name="f28" fmla="*/ f21 1 21600"/>
              <a:gd name="f29" fmla="*/ f22 1 21600"/>
              <a:gd name="f30" fmla="*/ 21600 f21 1"/>
              <a:gd name="f31" fmla="*/ 21600 f22 1"/>
              <a:gd name="f32" fmla="+- f24 f1 0"/>
              <a:gd name="f33" fmla="+- f25 0 f1"/>
              <a:gd name="f34" fmla="+- f26 0 f1"/>
              <a:gd name="f35" fmla="+- f27 0 f1"/>
              <a:gd name="f36" fmla="min f29 f28"/>
              <a:gd name="f37" fmla="*/ f30 1 f23"/>
              <a:gd name="f38" fmla="*/ f31 1 f23"/>
              <a:gd name="f39" fmla="*/ f32 f7 1"/>
              <a:gd name="f40" fmla="val f37"/>
              <a:gd name="f41" fmla="val f38"/>
              <a:gd name="f42" fmla="*/ f39 1 f0"/>
              <a:gd name="f43" fmla="*/ f6 f36 1"/>
              <a:gd name="f44" fmla="+- f41 0 f6"/>
              <a:gd name="f45" fmla="+- f40 0 f6"/>
              <a:gd name="f46" fmla="+- 0 0 f42"/>
              <a:gd name="f47" fmla="*/ f40 f36 1"/>
              <a:gd name="f48" fmla="*/ f41 f36 1"/>
              <a:gd name="f49" fmla="*/ f45 1 2"/>
              <a:gd name="f50" fmla="min f45 f44"/>
              <a:gd name="f51" fmla="*/ f44 f10 1"/>
              <a:gd name="f52" fmla="+- 0 0 f46"/>
              <a:gd name="f53" fmla="+- f6 f49 0"/>
              <a:gd name="f54" fmla="*/ f50 f9 1"/>
              <a:gd name="f55" fmla="*/ f51 1 100000"/>
              <a:gd name="f56" fmla="*/ f52 f0 1"/>
              <a:gd name="f57" fmla="*/ f49 f36 1"/>
              <a:gd name="f58" fmla="*/ f54 1 100000"/>
              <a:gd name="f59" fmla="*/ f56 1 f7"/>
              <a:gd name="f60" fmla="*/ f53 f36 1"/>
              <a:gd name="f61" fmla="*/ f55 f36 1"/>
              <a:gd name="f62" fmla="+- f55 f58 0"/>
              <a:gd name="f63" fmla="+- f59 0 f1"/>
              <a:gd name="f64" fmla="*/ f58 f36 1"/>
              <a:gd name="f65" fmla="cos 1 f63"/>
              <a:gd name="f66" fmla="sin 1 f63"/>
              <a:gd name="f67" fmla="*/ f62 f36 1"/>
              <a:gd name="f68" fmla="+- 0 0 f65"/>
              <a:gd name="f69" fmla="+- 0 0 f66"/>
              <a:gd name="f70" fmla="+- 0 0 f68"/>
              <a:gd name="f71" fmla="+- 0 0 f69"/>
              <a:gd name="f72" fmla="val f70"/>
              <a:gd name="f73" fmla="val f71"/>
              <a:gd name="f74" fmla="*/ f72 f49 1"/>
              <a:gd name="f75" fmla="*/ f73 f58 1"/>
              <a:gd name="f76" fmla="+- f40 0 f74"/>
              <a:gd name="f77" fmla="+- f58 0 f75"/>
              <a:gd name="f78" fmla="+- f41 f75 0"/>
              <a:gd name="f79" fmla="+- f78 0 f58"/>
              <a:gd name="f80" fmla="*/ f76 f36 1"/>
              <a:gd name="f81" fmla="*/ f77 f36 1"/>
              <a:gd name="f82" fmla="*/ f79 f3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3">
                <a:pos x="f47" y="f43"/>
              </a:cxn>
              <a:cxn ang="f34">
                <a:pos x="f43" y="f61"/>
              </a:cxn>
              <a:cxn ang="f35">
                <a:pos x="f47" y="f48"/>
              </a:cxn>
            </a:cxnLst>
            <a:rect l="f80" t="f81" r="f47" b="f82"/>
            <a:pathLst>
              <a:path stroke="0">
                <a:moveTo>
                  <a:pt x="f47" y="f48"/>
                </a:moveTo>
                <a:arcTo wR="f57" hR="f64" stAng="f1" swAng="f1"/>
                <a:lnTo>
                  <a:pt x="f60" y="f67"/>
                </a:lnTo>
                <a:arcTo wR="f57" hR="f64" stAng="f6" swAng="f8"/>
                <a:arcTo wR="f57" hR="f64" stAng="f1" swAng="f8"/>
                <a:lnTo>
                  <a:pt x="f60" y="f64"/>
                </a:lnTo>
                <a:arcTo wR="f57" hR="f64" stAng="f0" swAng="f1"/>
                <a:close/>
              </a:path>
              <a:path fill="none">
                <a:moveTo>
                  <a:pt x="f47" y="f48"/>
                </a:moveTo>
                <a:arcTo wR="f57" hR="f64" stAng="f1" swAng="f1"/>
                <a:lnTo>
                  <a:pt x="f60" y="f67"/>
                </a:lnTo>
                <a:arcTo wR="f57" hR="f64" stAng="f6" swAng="f8"/>
                <a:arcTo wR="f57" hR="f64" stAng="f1" swAng="f8"/>
                <a:lnTo>
                  <a:pt x="f60" y="f64"/>
                </a:lnTo>
                <a:arcTo wR="f57" hR="f64" stAng="f0" swAng="f1"/>
              </a:path>
            </a:pathLst>
          </a:custGeom>
          <a:noFill/>
          <a:ln w="6345" cap="flat">
            <a:solidFill>
              <a:srgbClr val="5B9BD5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" name="ZoneTexte 49"/>
          <p:cNvSpPr txBox="1"/>
          <p:nvPr/>
        </p:nvSpPr>
        <p:spPr>
          <a:xfrm rot="16200004">
            <a:off x="2400883" y="4937066"/>
            <a:ext cx="2622709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>
                <a:solidFill>
                  <a:srgbClr val="000000"/>
                </a:solidFill>
                <a:latin typeface="Calibri"/>
              </a:rPr>
              <a:t>Activité observable (20 %)</a:t>
            </a:r>
          </a:p>
        </p:txBody>
      </p:sp>
      <p:sp>
        <p:nvSpPr>
          <p:cNvPr id="30" name="ZoneTexte 50"/>
          <p:cNvSpPr txBox="1"/>
          <p:nvPr/>
        </p:nvSpPr>
        <p:spPr>
          <a:xfrm rot="16200004">
            <a:off x="2203651" y="1623741"/>
            <a:ext cx="3041093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>
                <a:solidFill>
                  <a:srgbClr val="000000"/>
                </a:solidFill>
                <a:latin typeface="Calibri"/>
              </a:rPr>
              <a:t>Activité non observable (80 %)</a:t>
            </a:r>
          </a:p>
        </p:txBody>
      </p:sp>
      <p:cxnSp>
        <p:nvCxnSpPr>
          <p:cNvPr id="31" name="Connecteur droit avec flèche 51"/>
          <p:cNvCxnSpPr/>
          <p:nvPr/>
        </p:nvCxnSpPr>
        <p:spPr>
          <a:xfrm flipH="1" flipV="1">
            <a:off x="6590398" y="4303769"/>
            <a:ext cx="963769" cy="1077484"/>
          </a:xfrm>
          <a:prstGeom prst="straightConnector1">
            <a:avLst/>
          </a:prstGeom>
          <a:noFill/>
          <a:ln w="19046" cap="flat">
            <a:solidFill>
              <a:srgbClr val="ED7D31"/>
            </a:solidFill>
            <a:prstDash val="solid"/>
            <a:miter/>
            <a:headEnd type="arrow"/>
            <a:tailEnd type="arrow"/>
          </a:ln>
        </p:spPr>
      </p:cxnSp>
      <p:sp>
        <p:nvSpPr>
          <p:cNvPr id="32" name="Rectangle à coins arrondis 36"/>
          <p:cNvSpPr/>
          <p:nvPr/>
        </p:nvSpPr>
        <p:spPr>
          <a:xfrm>
            <a:off x="4437369" y="2186860"/>
            <a:ext cx="1228094" cy="378040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9DC3E6"/>
          </a:solidFill>
          <a:ln cap="flat">
            <a:noFill/>
            <a:prstDash val="solid"/>
          </a:ln>
          <a:effectLst>
            <a:outerShdw dist="19046" dir="5400000" algn="tl">
              <a:srgbClr val="000000">
                <a:alpha val="63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>
                <a:solidFill>
                  <a:srgbClr val="FFFFFF"/>
                </a:solidFill>
                <a:latin typeface="Calibri"/>
              </a:rPr>
              <a:t>Sélection des informations</a:t>
            </a:r>
          </a:p>
        </p:txBody>
      </p:sp>
      <p:sp>
        <p:nvSpPr>
          <p:cNvPr id="33" name="Rectangle à coins arrondis 44"/>
          <p:cNvSpPr/>
          <p:nvPr/>
        </p:nvSpPr>
        <p:spPr>
          <a:xfrm>
            <a:off x="6042417" y="2147642"/>
            <a:ext cx="1301941" cy="432044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1F4E79"/>
          </a:solidFill>
          <a:ln cap="flat">
            <a:noFill/>
            <a:prstDash val="solid"/>
          </a:ln>
          <a:effectLst>
            <a:outerShdw dist="19046" dir="5400000" algn="tl">
              <a:srgbClr val="000000">
                <a:alpha val="63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b="1">
                <a:solidFill>
                  <a:srgbClr val="FFFFFF"/>
                </a:solidFill>
                <a:latin typeface="Calibri"/>
              </a:rPr>
              <a:t>Décision</a:t>
            </a:r>
          </a:p>
        </p:txBody>
      </p:sp>
      <p:sp>
        <p:nvSpPr>
          <p:cNvPr id="34" name="Ellipse 1"/>
          <p:cNvSpPr/>
          <p:nvPr/>
        </p:nvSpPr>
        <p:spPr>
          <a:xfrm>
            <a:off x="7531261" y="3429001"/>
            <a:ext cx="906115" cy="71816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gradFill>
            <a:gsLst>
              <a:gs pos="0">
                <a:srgbClr val="FFC746"/>
              </a:gs>
              <a:gs pos="100000">
                <a:srgbClr val="FFC600"/>
              </a:gs>
            </a:gsLst>
            <a:lin ang="5400000"/>
          </a:gradFill>
          <a:ln cap="flat">
            <a:noFill/>
            <a:prstDash val="solid"/>
          </a:ln>
          <a:effectLst>
            <a:outerShdw dist="19046" dir="5400000" algn="tl">
              <a:srgbClr val="000000">
                <a:alpha val="63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1">
                <a:solidFill>
                  <a:srgbClr val="FFFFFF"/>
                </a:solidFill>
                <a:effectLst>
                  <a:outerShdw dist="38096" dir="2700000">
                    <a:srgbClr val="000000"/>
                  </a:outerShdw>
                </a:effectLst>
                <a:latin typeface="Calibri"/>
              </a:rPr>
              <a:t>CODIS</a:t>
            </a:r>
          </a:p>
        </p:txBody>
      </p:sp>
      <p:cxnSp>
        <p:nvCxnSpPr>
          <p:cNvPr id="35" name="Connecteur droit avec flèche 45"/>
          <p:cNvCxnSpPr/>
          <p:nvPr/>
        </p:nvCxnSpPr>
        <p:spPr>
          <a:xfrm flipH="1">
            <a:off x="6559290" y="3824350"/>
            <a:ext cx="940863" cy="144713"/>
          </a:xfrm>
          <a:prstGeom prst="straightConnector1">
            <a:avLst/>
          </a:prstGeom>
          <a:noFill/>
          <a:ln w="19046" cap="flat">
            <a:solidFill>
              <a:srgbClr val="ED7D31"/>
            </a:solidFill>
            <a:prstDash val="solid"/>
            <a:miter/>
            <a:headEnd type="arrow"/>
            <a:tailEnd type="arrow"/>
          </a:ln>
        </p:spPr>
      </p:cxnSp>
      <p:sp>
        <p:nvSpPr>
          <p:cNvPr id="36" name="ZoneTexte 2"/>
          <p:cNvSpPr txBox="1"/>
          <p:nvPr/>
        </p:nvSpPr>
        <p:spPr>
          <a:xfrm>
            <a:off x="8150830" y="430911"/>
            <a:ext cx="2337060" cy="13234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000">
                <a:solidFill>
                  <a:srgbClr val="0070C0"/>
                </a:solidFill>
                <a:latin typeface="Calibri"/>
              </a:rPr>
              <a:t>Boucle de</a:t>
            </a:r>
          </a:p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000">
                <a:solidFill>
                  <a:srgbClr val="0070C0"/>
                </a:solidFill>
                <a:latin typeface="Calibri"/>
              </a:rPr>
              <a:t>Gestion</a:t>
            </a:r>
          </a:p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000">
                <a:solidFill>
                  <a:srgbClr val="0070C0"/>
                </a:solidFill>
                <a:latin typeface="Calibri"/>
              </a:rPr>
              <a:t>Environnement Dynamique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76887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30" grpId="0"/>
      <p:bldP spid="32" grpId="0" animBg="1"/>
      <p:bldP spid="3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 txBox="1"/>
          <p:nvPr/>
        </p:nvSpPr>
        <p:spPr>
          <a:xfrm>
            <a:off x="8077203" y="6245223"/>
            <a:ext cx="2133596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algn="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B84D0A50-44D1-41E2-8384-672C3381BEA3}" type="slidenum">
              <a:rPr/>
              <a:pPr algn="r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3</a:t>
            </a:fld>
            <a:endParaRPr lang="fr-FR" sz="1400" kern="0">
              <a:solidFill>
                <a:srgbClr val="000000"/>
              </a:solidFill>
              <a:latin typeface="Arial"/>
              <a:ea typeface=""/>
              <a:cs typeface=""/>
            </a:endParaRPr>
          </a:p>
        </p:txBody>
      </p:sp>
      <p:sp>
        <p:nvSpPr>
          <p:cNvPr id="3" name="Rectangle à coins arrondis 3"/>
          <p:cNvSpPr/>
          <p:nvPr/>
        </p:nvSpPr>
        <p:spPr>
          <a:xfrm>
            <a:off x="2922263" y="980465"/>
            <a:ext cx="1228094" cy="378040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2E75B6"/>
          </a:solidFill>
          <a:ln cap="flat">
            <a:noFill/>
            <a:prstDash val="solid"/>
          </a:ln>
          <a:effectLst>
            <a:outerShdw dist="19046" dir="5400000" algn="tl">
              <a:srgbClr val="000000">
                <a:alpha val="63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050" b="1">
                <a:solidFill>
                  <a:srgbClr val="FFFFFF"/>
                </a:solidFill>
                <a:latin typeface="Calibri"/>
              </a:rPr>
              <a:t>Anticipation</a:t>
            </a:r>
          </a:p>
        </p:txBody>
      </p:sp>
      <p:sp>
        <p:nvSpPr>
          <p:cNvPr id="4" name="Rectangle à coins arrondis 4"/>
          <p:cNvSpPr/>
          <p:nvPr/>
        </p:nvSpPr>
        <p:spPr>
          <a:xfrm>
            <a:off x="6312448" y="506851"/>
            <a:ext cx="1301941" cy="432044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2E75B6"/>
          </a:solidFill>
          <a:ln cap="flat">
            <a:noFill/>
            <a:prstDash val="solid"/>
          </a:ln>
          <a:effectLst>
            <a:outerShdw dist="19046" dir="5400000" algn="tl">
              <a:srgbClr val="000000">
                <a:alpha val="63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050" b="1">
                <a:solidFill>
                  <a:srgbClr val="FFFFFF"/>
                </a:solidFill>
                <a:effectLst>
                  <a:outerShdw dist="38096" dir="2700000">
                    <a:srgbClr val="000000"/>
                  </a:outerShdw>
                </a:effectLst>
                <a:latin typeface="Calibri"/>
              </a:rPr>
              <a:t>Définition des enjeux</a:t>
            </a:r>
          </a:p>
        </p:txBody>
      </p:sp>
      <p:sp>
        <p:nvSpPr>
          <p:cNvPr id="5" name="Rectangle à coins arrondis 5"/>
          <p:cNvSpPr/>
          <p:nvPr/>
        </p:nvSpPr>
        <p:spPr>
          <a:xfrm>
            <a:off x="2064154" y="2307351"/>
            <a:ext cx="1228094" cy="378040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9DC3E6"/>
          </a:solidFill>
          <a:ln cap="flat">
            <a:noFill/>
            <a:prstDash val="solid"/>
          </a:ln>
          <a:effectLst>
            <a:outerShdw dist="19046" dir="5400000" algn="tl">
              <a:srgbClr val="000000">
                <a:alpha val="63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>
                <a:solidFill>
                  <a:srgbClr val="FFFFFF"/>
                </a:solidFill>
                <a:latin typeface="Calibri"/>
              </a:rPr>
              <a:t>Interprétation</a:t>
            </a:r>
          </a:p>
        </p:txBody>
      </p:sp>
      <p:sp>
        <p:nvSpPr>
          <p:cNvPr id="6" name="Rectangle à coins arrondis 6"/>
          <p:cNvSpPr/>
          <p:nvPr/>
        </p:nvSpPr>
        <p:spPr>
          <a:xfrm>
            <a:off x="2525441" y="3821698"/>
            <a:ext cx="1228094" cy="378040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9DC3E6"/>
          </a:solidFill>
          <a:ln cap="flat">
            <a:noFill/>
            <a:prstDash val="solid"/>
          </a:ln>
          <a:effectLst>
            <a:outerShdw dist="19046" dir="5400000" algn="tl">
              <a:srgbClr val="000000">
                <a:alpha val="63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>
                <a:solidFill>
                  <a:srgbClr val="FFFFFF"/>
                </a:solidFill>
                <a:latin typeface="Calibri"/>
              </a:rPr>
              <a:t>Sélection des informations</a:t>
            </a:r>
          </a:p>
        </p:txBody>
      </p:sp>
      <p:sp>
        <p:nvSpPr>
          <p:cNvPr id="7" name="Rectangle à coins arrondis 7"/>
          <p:cNvSpPr/>
          <p:nvPr/>
        </p:nvSpPr>
        <p:spPr>
          <a:xfrm>
            <a:off x="5545413" y="4891610"/>
            <a:ext cx="1301941" cy="432044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1F4E79"/>
          </a:solidFill>
          <a:ln cap="flat">
            <a:noFill/>
            <a:prstDash val="solid"/>
          </a:ln>
          <a:effectLst>
            <a:outerShdw dist="19046" dir="5400000" algn="tl">
              <a:srgbClr val="000000">
                <a:alpha val="63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b="1">
                <a:solidFill>
                  <a:srgbClr val="FFFFFF"/>
                </a:solidFill>
                <a:latin typeface="Calibri"/>
              </a:rPr>
              <a:t>Décision</a:t>
            </a:r>
          </a:p>
        </p:txBody>
      </p:sp>
      <p:sp>
        <p:nvSpPr>
          <p:cNvPr id="8" name="Rectangle à coins arrondis 8"/>
          <p:cNvSpPr/>
          <p:nvPr/>
        </p:nvSpPr>
        <p:spPr>
          <a:xfrm>
            <a:off x="8673136" y="2957370"/>
            <a:ext cx="1301941" cy="506806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1F4E79"/>
          </a:solidFill>
          <a:ln cap="flat">
            <a:noFill/>
            <a:prstDash val="solid"/>
          </a:ln>
          <a:effectLst>
            <a:outerShdw dist="19046" dir="5400000" algn="tl">
              <a:srgbClr val="000000">
                <a:alpha val="63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050" b="1">
                <a:solidFill>
                  <a:srgbClr val="FFFFFF"/>
                </a:solidFill>
                <a:latin typeface="Calibri"/>
              </a:rPr>
              <a:t>Manière de s’y prendre</a:t>
            </a:r>
          </a:p>
        </p:txBody>
      </p:sp>
      <p:sp>
        <p:nvSpPr>
          <p:cNvPr id="9" name="ZoneTexte 10"/>
          <p:cNvSpPr txBox="1"/>
          <p:nvPr/>
        </p:nvSpPr>
        <p:spPr>
          <a:xfrm>
            <a:off x="1647160" y="4329374"/>
            <a:ext cx="3442094" cy="307777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400">
                <a:solidFill>
                  <a:srgbClr val="000000"/>
                </a:solidFill>
                <a:latin typeface="Calibri"/>
              </a:rPr>
              <a:t>Quelles sont les informations qu’il a retenu ?</a:t>
            </a:r>
          </a:p>
        </p:txBody>
      </p:sp>
      <p:sp>
        <p:nvSpPr>
          <p:cNvPr id="10" name="ZoneTexte 11"/>
          <p:cNvSpPr txBox="1"/>
          <p:nvPr/>
        </p:nvSpPr>
        <p:spPr>
          <a:xfrm>
            <a:off x="1815264" y="2791225"/>
            <a:ext cx="3234735" cy="523219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400">
                <a:solidFill>
                  <a:srgbClr val="000000"/>
                </a:solidFill>
                <a:latin typeface="Calibri"/>
              </a:rPr>
              <a:t>Que se passe t-il ?</a:t>
            </a:r>
          </a:p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400">
                <a:solidFill>
                  <a:srgbClr val="000000"/>
                </a:solidFill>
                <a:latin typeface="Calibri"/>
              </a:rPr>
              <a:t>Qu’est-ce qu’il a compris de la situation ?</a:t>
            </a:r>
          </a:p>
        </p:txBody>
      </p:sp>
      <p:sp>
        <p:nvSpPr>
          <p:cNvPr id="11" name="ZoneTexte 12"/>
          <p:cNvSpPr txBox="1"/>
          <p:nvPr/>
        </p:nvSpPr>
        <p:spPr>
          <a:xfrm>
            <a:off x="2185989" y="1400870"/>
            <a:ext cx="1890192" cy="523219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400">
                <a:solidFill>
                  <a:srgbClr val="000000"/>
                </a:solidFill>
                <a:latin typeface="Calibri"/>
              </a:rPr>
              <a:t>Que peut-il arriver?</a:t>
            </a:r>
          </a:p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400">
                <a:solidFill>
                  <a:srgbClr val="000000"/>
                </a:solidFill>
                <a:latin typeface="Calibri"/>
              </a:rPr>
              <a:t>Quels sont les risques ?</a:t>
            </a:r>
          </a:p>
        </p:txBody>
      </p:sp>
      <p:sp>
        <p:nvSpPr>
          <p:cNvPr id="12" name="ZoneTexte 13"/>
          <p:cNvSpPr txBox="1"/>
          <p:nvPr/>
        </p:nvSpPr>
        <p:spPr>
          <a:xfrm>
            <a:off x="6602833" y="984480"/>
            <a:ext cx="2284536" cy="523219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400">
                <a:solidFill>
                  <a:srgbClr val="000000"/>
                </a:solidFill>
                <a:latin typeface="Calibri"/>
              </a:rPr>
              <a:t>Quels sont les enjeux ? (PBE)</a:t>
            </a:r>
          </a:p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400">
                <a:solidFill>
                  <a:srgbClr val="000000"/>
                </a:solidFill>
                <a:latin typeface="Calibri"/>
              </a:rPr>
              <a:t>Quelles sont ses priorités ?</a:t>
            </a:r>
          </a:p>
        </p:txBody>
      </p:sp>
      <p:sp>
        <p:nvSpPr>
          <p:cNvPr id="13" name="ZoneTexte 14"/>
          <p:cNvSpPr txBox="1"/>
          <p:nvPr/>
        </p:nvSpPr>
        <p:spPr>
          <a:xfrm>
            <a:off x="6892250" y="3749114"/>
            <a:ext cx="3890040" cy="523219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400">
                <a:solidFill>
                  <a:srgbClr val="000000"/>
                </a:solidFill>
                <a:latin typeface="Calibri"/>
              </a:rPr>
              <a:t>Quels sont les moyens à sa disposition pour agir ?</a:t>
            </a:r>
          </a:p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400">
                <a:solidFill>
                  <a:srgbClr val="000000"/>
                </a:solidFill>
                <a:latin typeface="Calibri"/>
              </a:rPr>
              <a:t>Comment utilise-t-il les moyens  ?</a:t>
            </a:r>
          </a:p>
        </p:txBody>
      </p:sp>
      <p:sp>
        <p:nvSpPr>
          <p:cNvPr id="14" name="ZoneTexte 15"/>
          <p:cNvSpPr txBox="1"/>
          <p:nvPr/>
        </p:nvSpPr>
        <p:spPr>
          <a:xfrm>
            <a:off x="5500525" y="5460404"/>
            <a:ext cx="1391725" cy="307777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400">
                <a:solidFill>
                  <a:srgbClr val="000000"/>
                </a:solidFill>
                <a:latin typeface="Calibri"/>
              </a:rPr>
              <a:t>Que décide-t-il ?</a:t>
            </a:r>
          </a:p>
        </p:txBody>
      </p:sp>
      <p:sp>
        <p:nvSpPr>
          <p:cNvPr id="15" name="ZoneTexte 16"/>
          <p:cNvSpPr txBox="1"/>
          <p:nvPr/>
        </p:nvSpPr>
        <p:spPr>
          <a:xfrm>
            <a:off x="5089254" y="1989039"/>
            <a:ext cx="2156676" cy="1631216"/>
          </a:xfrm>
          <a:prstGeom prst="rect">
            <a:avLst/>
          </a:prstGeom>
          <a:solidFill>
            <a:srgbClr val="ED7D31"/>
          </a:solidFill>
          <a:ln w="12701" cap="flat">
            <a:solidFill>
              <a:srgbClr val="AE5A21"/>
            </a:solidFill>
            <a:prstDash val="solid"/>
            <a:miter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000">
                <a:solidFill>
                  <a:srgbClr val="FFFFFF"/>
                </a:solidFill>
                <a:latin typeface="Calibri"/>
              </a:rPr>
              <a:t>Questions à poser pour comprendre les décisions du COS à partir de la BGED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65504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129</Words>
  <Application>Microsoft Office PowerPoint</Application>
  <PresentationFormat>Grand écran</PresentationFormat>
  <Paragraphs>35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</vt:vector>
  </TitlesOfParts>
  <Company>ENSOSP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DOLLEANS Dominique</dc:creator>
  <cp:lastModifiedBy>GILBERT Christine</cp:lastModifiedBy>
  <cp:revision>1</cp:revision>
  <dcterms:created xsi:type="dcterms:W3CDTF">2021-12-15T15:55:36Z</dcterms:created>
  <dcterms:modified xsi:type="dcterms:W3CDTF">2024-11-08T16:27:07Z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E998C49E-36B0-442A-BF3F-4C3E7D10280F</vt:lpwstr>
  </property>
  <property fmtid="{D5CDD505-2E9C-101B-9397-08002B2CF9AE}" pid="3" name="ArticulatePath">
    <vt:lpwstr>BGED(1)</vt:lpwstr>
  </property>
</Properties>
</file>